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4" r:id="rId3"/>
    <p:sldId id="295" r:id="rId4"/>
    <p:sldId id="296" r:id="rId5"/>
    <p:sldId id="297" r:id="rId6"/>
    <p:sldId id="298" r:id="rId7"/>
    <p:sldId id="257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70" r:id="rId16"/>
    <p:sldId id="268" r:id="rId17"/>
    <p:sldId id="269" r:id="rId18"/>
    <p:sldId id="271" r:id="rId19"/>
    <p:sldId id="272" r:id="rId20"/>
    <p:sldId id="299" r:id="rId21"/>
    <p:sldId id="300" r:id="rId22"/>
    <p:sldId id="301" r:id="rId23"/>
    <p:sldId id="314" r:id="rId24"/>
    <p:sldId id="302" r:id="rId25"/>
    <p:sldId id="303" r:id="rId26"/>
    <p:sldId id="305" r:id="rId27"/>
    <p:sldId id="304" r:id="rId28"/>
    <p:sldId id="318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6" r:id="rId37"/>
    <p:sldId id="315" r:id="rId38"/>
    <p:sldId id="317" r:id="rId39"/>
    <p:sldId id="287" r:id="rId40"/>
    <p:sldId id="283" r:id="rId41"/>
    <p:sldId id="285" r:id="rId42"/>
    <p:sldId id="278" r:id="rId4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60"/>
  </p:normalViewPr>
  <p:slideViewPr>
    <p:cSldViewPr>
      <p:cViewPr varScale="1">
        <p:scale>
          <a:sx n="74" d="100"/>
          <a:sy n="74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E5E1C-8642-4A67-91DB-097BE957D68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C24E06-EA5C-4A83-BB73-B67A6D0E3D26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8B36556C-7D64-4F7E-B5A0-7516A6FA97A7}" type="parTrans" cxnId="{48C02B93-9628-4A0E-87F8-A9C1FC28685F}">
      <dgm:prSet/>
      <dgm:spPr/>
      <dgm:t>
        <a:bodyPr/>
        <a:lstStyle/>
        <a:p>
          <a:endParaRPr lang="en-US"/>
        </a:p>
      </dgm:t>
    </dgm:pt>
    <dgm:pt modelId="{3B09E7FD-1A22-4133-BBFA-CE0ADCE99B9A}" type="sibTrans" cxnId="{48C02B93-9628-4A0E-87F8-A9C1FC28685F}">
      <dgm:prSet/>
      <dgm:spPr/>
      <dgm:t>
        <a:bodyPr/>
        <a:lstStyle/>
        <a:p>
          <a:endParaRPr lang="en-US"/>
        </a:p>
      </dgm:t>
    </dgm:pt>
    <dgm:pt modelId="{2D388CC8-EE24-4836-80DE-60D71B158980}">
      <dgm:prSet phldrT="[Text]"/>
      <dgm:spPr/>
      <dgm:t>
        <a:bodyPr/>
        <a:lstStyle/>
        <a:p>
          <a:r>
            <a:rPr lang="en-US" dirty="0" smtClean="0"/>
            <a:t>Main Form</a:t>
          </a:r>
          <a:endParaRPr lang="en-US" dirty="0"/>
        </a:p>
      </dgm:t>
    </dgm:pt>
    <dgm:pt modelId="{C415C73E-29CB-4490-A2FE-A0B4BAB9B80B}" type="parTrans" cxnId="{1A69ACF1-5655-40EF-A342-94D4568D8232}">
      <dgm:prSet/>
      <dgm:spPr/>
      <dgm:t>
        <a:bodyPr/>
        <a:lstStyle/>
        <a:p>
          <a:endParaRPr lang="en-US"/>
        </a:p>
      </dgm:t>
    </dgm:pt>
    <dgm:pt modelId="{95857006-D135-45FC-B3C3-63029D6D43F6}" type="sibTrans" cxnId="{1A69ACF1-5655-40EF-A342-94D4568D8232}">
      <dgm:prSet/>
      <dgm:spPr/>
      <dgm:t>
        <a:bodyPr/>
        <a:lstStyle/>
        <a:p>
          <a:endParaRPr lang="en-US"/>
        </a:p>
      </dgm:t>
    </dgm:pt>
    <dgm:pt modelId="{6FCADFAB-3FB0-4640-AF5E-B52D0CFC5FC6}" type="asst">
      <dgm:prSet/>
      <dgm:spPr/>
      <dgm:t>
        <a:bodyPr/>
        <a:lstStyle/>
        <a:p>
          <a:r>
            <a:rPr lang="en-US" dirty="0" smtClean="0"/>
            <a:t>Sign Class</a:t>
          </a:r>
          <a:endParaRPr lang="en-US" dirty="0"/>
        </a:p>
      </dgm:t>
    </dgm:pt>
    <dgm:pt modelId="{9385C64A-8E9E-41AB-9E49-8B760B800891}" type="parTrans" cxnId="{1B764700-6014-4C7C-B710-6D181095E84F}">
      <dgm:prSet/>
      <dgm:spPr/>
      <dgm:t>
        <a:bodyPr/>
        <a:lstStyle/>
        <a:p>
          <a:endParaRPr lang="en-US"/>
        </a:p>
      </dgm:t>
    </dgm:pt>
    <dgm:pt modelId="{A61A56AC-CFFE-44C0-99C6-EFABE278FE71}" type="sibTrans" cxnId="{1B764700-6014-4C7C-B710-6D181095E84F}">
      <dgm:prSet/>
      <dgm:spPr/>
      <dgm:t>
        <a:bodyPr/>
        <a:lstStyle/>
        <a:p>
          <a:endParaRPr lang="en-US"/>
        </a:p>
      </dgm:t>
    </dgm:pt>
    <dgm:pt modelId="{63F6A70F-5249-4AE8-994E-55EAB0C8F304}" type="asst">
      <dgm:prSet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FFC7BEDE-C303-4F42-B71D-A4B12C1D72EC}" type="parTrans" cxnId="{D3F3BB30-A1A6-4838-9713-E2D583C5C7EF}">
      <dgm:prSet/>
      <dgm:spPr/>
      <dgm:t>
        <a:bodyPr/>
        <a:lstStyle/>
        <a:p>
          <a:endParaRPr lang="en-US"/>
        </a:p>
      </dgm:t>
    </dgm:pt>
    <dgm:pt modelId="{4BD9F16F-0A76-4740-9497-802B8C9D821D}" type="sibTrans" cxnId="{D3F3BB30-A1A6-4838-9713-E2D583C5C7EF}">
      <dgm:prSet/>
      <dgm:spPr/>
      <dgm:t>
        <a:bodyPr/>
        <a:lstStyle/>
        <a:p>
          <a:endParaRPr lang="en-US"/>
        </a:p>
      </dgm:t>
    </dgm:pt>
    <dgm:pt modelId="{06A5E61F-134E-4C40-9EB7-A4B3D16B71AC}" type="asst">
      <dgm:prSet/>
      <dgm:spPr/>
      <dgm:t>
        <a:bodyPr/>
        <a:lstStyle/>
        <a:p>
          <a:r>
            <a:rPr lang="en-US" dirty="0" smtClean="0"/>
            <a:t>LED Sign Simulator</a:t>
          </a:r>
          <a:endParaRPr lang="en-US" dirty="0"/>
        </a:p>
      </dgm:t>
    </dgm:pt>
    <dgm:pt modelId="{899F1649-4BFD-4BEA-95AF-759B9824CFEF}" type="parTrans" cxnId="{618120DC-8D30-4B58-A115-096E83C99124}">
      <dgm:prSet/>
      <dgm:spPr/>
      <dgm:t>
        <a:bodyPr/>
        <a:lstStyle/>
        <a:p>
          <a:endParaRPr lang="en-US"/>
        </a:p>
      </dgm:t>
    </dgm:pt>
    <dgm:pt modelId="{AF9BD410-525A-44FE-B0DF-46D4CA2AEA05}" type="sibTrans" cxnId="{618120DC-8D30-4B58-A115-096E83C99124}">
      <dgm:prSet/>
      <dgm:spPr/>
      <dgm:t>
        <a:bodyPr/>
        <a:lstStyle/>
        <a:p>
          <a:endParaRPr lang="en-US"/>
        </a:p>
      </dgm:t>
    </dgm:pt>
    <dgm:pt modelId="{4CCEB0EE-2899-45DF-9586-CA334531DFE6}" type="asst">
      <dgm:prSet/>
      <dgm:spPr/>
      <dgm:t>
        <a:bodyPr/>
        <a:lstStyle/>
        <a:p>
          <a:r>
            <a:rPr lang="en-US" dirty="0" smtClean="0"/>
            <a:t>Add Sensors Form</a:t>
          </a:r>
          <a:endParaRPr lang="en-US" dirty="0"/>
        </a:p>
      </dgm:t>
    </dgm:pt>
    <dgm:pt modelId="{3665B021-50BB-4163-9140-82BB164354B4}" type="parTrans" cxnId="{EB130244-127C-495C-BB00-D2D23B7C8CC4}">
      <dgm:prSet/>
      <dgm:spPr/>
      <dgm:t>
        <a:bodyPr/>
        <a:lstStyle/>
        <a:p>
          <a:endParaRPr lang="en-US"/>
        </a:p>
      </dgm:t>
    </dgm:pt>
    <dgm:pt modelId="{886BD7F6-729B-4322-B558-696B0632A9A9}" type="sibTrans" cxnId="{EB130244-127C-495C-BB00-D2D23B7C8CC4}">
      <dgm:prSet/>
      <dgm:spPr/>
      <dgm:t>
        <a:bodyPr/>
        <a:lstStyle/>
        <a:p>
          <a:endParaRPr lang="en-US"/>
        </a:p>
      </dgm:t>
    </dgm:pt>
    <dgm:pt modelId="{9AE8B829-E519-4F6F-AE3B-DE2F247D5029}">
      <dgm:prSet/>
      <dgm:spPr/>
      <dgm:t>
        <a:bodyPr/>
        <a:lstStyle/>
        <a:p>
          <a:r>
            <a:rPr lang="en-US" dirty="0" smtClean="0"/>
            <a:t>Sign Form</a:t>
          </a:r>
          <a:endParaRPr lang="en-US" dirty="0"/>
        </a:p>
      </dgm:t>
    </dgm:pt>
    <dgm:pt modelId="{30934172-5D2C-4B2B-B452-54C1BB80B231}" type="parTrans" cxnId="{66AD9534-CA80-4C34-A6BE-020A0E840804}">
      <dgm:prSet/>
      <dgm:spPr/>
      <dgm:t>
        <a:bodyPr/>
        <a:lstStyle/>
        <a:p>
          <a:endParaRPr lang="en-US"/>
        </a:p>
      </dgm:t>
    </dgm:pt>
    <dgm:pt modelId="{80B86297-2F18-4D61-A006-A806E1E32C80}" type="sibTrans" cxnId="{66AD9534-CA80-4C34-A6BE-020A0E840804}">
      <dgm:prSet/>
      <dgm:spPr/>
      <dgm:t>
        <a:bodyPr/>
        <a:lstStyle/>
        <a:p>
          <a:endParaRPr lang="en-US"/>
        </a:p>
      </dgm:t>
    </dgm:pt>
    <dgm:pt modelId="{C9180264-C802-4BDA-A41F-C8A8BC4C17A8}">
      <dgm:prSet/>
      <dgm:spPr/>
      <dgm:t>
        <a:bodyPr/>
        <a:lstStyle/>
        <a:p>
          <a:r>
            <a:rPr lang="en-US" dirty="0" smtClean="0"/>
            <a:t>FTP Form</a:t>
          </a:r>
          <a:endParaRPr lang="en-US" dirty="0"/>
        </a:p>
      </dgm:t>
    </dgm:pt>
    <dgm:pt modelId="{2034926C-1543-440E-B605-B26274EE6CFB}" type="parTrans" cxnId="{C8004283-CA65-4941-A44B-80193ADD9774}">
      <dgm:prSet/>
      <dgm:spPr/>
      <dgm:t>
        <a:bodyPr/>
        <a:lstStyle/>
        <a:p>
          <a:endParaRPr lang="en-US"/>
        </a:p>
      </dgm:t>
    </dgm:pt>
    <dgm:pt modelId="{A0870E76-5F32-4674-BCBB-6F50F6D2F247}" type="sibTrans" cxnId="{C8004283-CA65-4941-A44B-80193ADD9774}">
      <dgm:prSet/>
      <dgm:spPr/>
      <dgm:t>
        <a:bodyPr/>
        <a:lstStyle/>
        <a:p>
          <a:endParaRPr lang="en-US"/>
        </a:p>
      </dgm:t>
    </dgm:pt>
    <dgm:pt modelId="{3F05FB8F-803C-438A-85DD-33C877EEB9A4}">
      <dgm:prSet/>
      <dgm:spPr/>
      <dgm:t>
        <a:bodyPr/>
        <a:lstStyle/>
        <a:p>
          <a:r>
            <a:rPr lang="en-US" dirty="0" smtClean="0"/>
            <a:t>Graph Form</a:t>
          </a:r>
          <a:endParaRPr lang="en-US" dirty="0"/>
        </a:p>
      </dgm:t>
    </dgm:pt>
    <dgm:pt modelId="{2FDBA1FF-B7E4-4D34-ADA3-62A6A97F7B00}" type="parTrans" cxnId="{6C61CC12-3B90-453D-AE84-76713BF23A96}">
      <dgm:prSet/>
      <dgm:spPr/>
      <dgm:t>
        <a:bodyPr/>
        <a:lstStyle/>
        <a:p>
          <a:endParaRPr lang="en-US"/>
        </a:p>
      </dgm:t>
    </dgm:pt>
    <dgm:pt modelId="{226F2B96-F7F6-493C-8A42-B32BCF4D3F33}" type="sibTrans" cxnId="{6C61CC12-3B90-453D-AE84-76713BF23A96}">
      <dgm:prSet/>
      <dgm:spPr/>
      <dgm:t>
        <a:bodyPr/>
        <a:lstStyle/>
        <a:p>
          <a:endParaRPr lang="en-US"/>
        </a:p>
      </dgm:t>
    </dgm:pt>
    <dgm:pt modelId="{319EC8AB-1B44-41D5-8447-1C882BEFB94A}">
      <dgm:prSet/>
      <dgm:spPr/>
      <dgm:t>
        <a:bodyPr/>
        <a:lstStyle/>
        <a:p>
          <a:r>
            <a:rPr lang="en-US" dirty="0" smtClean="0"/>
            <a:t>Garage Sensors</a:t>
          </a:r>
          <a:endParaRPr lang="en-US" dirty="0"/>
        </a:p>
      </dgm:t>
    </dgm:pt>
    <dgm:pt modelId="{17ADBB68-78A1-44CA-9BEA-A2D58F671B53}" type="parTrans" cxnId="{1984A852-A2CE-4854-9731-458F98CCC25F}">
      <dgm:prSet/>
      <dgm:spPr/>
      <dgm:t>
        <a:bodyPr/>
        <a:lstStyle/>
        <a:p>
          <a:endParaRPr lang="en-US"/>
        </a:p>
      </dgm:t>
    </dgm:pt>
    <dgm:pt modelId="{919E196C-5BD9-42CC-AE84-322EEC4ED856}" type="sibTrans" cxnId="{1984A852-A2CE-4854-9731-458F98CCC25F}">
      <dgm:prSet/>
      <dgm:spPr/>
      <dgm:t>
        <a:bodyPr/>
        <a:lstStyle/>
        <a:p>
          <a:endParaRPr lang="en-US"/>
        </a:p>
      </dgm:t>
    </dgm:pt>
    <dgm:pt modelId="{155A30CD-D1DB-4860-AB95-757B17C9C492}">
      <dgm:prSet/>
      <dgm:spPr/>
      <dgm:t>
        <a:bodyPr/>
        <a:lstStyle/>
        <a:p>
          <a:r>
            <a:rPr lang="en-US" dirty="0" smtClean="0"/>
            <a:t>Add Garage Form</a:t>
          </a:r>
          <a:endParaRPr lang="en-US" dirty="0"/>
        </a:p>
      </dgm:t>
    </dgm:pt>
    <dgm:pt modelId="{22D9F28D-91CC-4BC0-9C94-4884D2A9B6B5}" type="parTrans" cxnId="{CCAEDE38-1E3F-4C42-9065-636B0A159F02}">
      <dgm:prSet/>
      <dgm:spPr/>
      <dgm:t>
        <a:bodyPr/>
        <a:lstStyle/>
        <a:p>
          <a:endParaRPr lang="en-US"/>
        </a:p>
      </dgm:t>
    </dgm:pt>
    <dgm:pt modelId="{C68791AF-F746-4B91-BFE4-F35F5667076C}" type="sibTrans" cxnId="{CCAEDE38-1E3F-4C42-9065-636B0A159F02}">
      <dgm:prSet/>
      <dgm:spPr/>
      <dgm:t>
        <a:bodyPr/>
        <a:lstStyle/>
        <a:p>
          <a:endParaRPr lang="en-US"/>
        </a:p>
      </dgm:t>
    </dgm:pt>
    <dgm:pt modelId="{AC8A4E50-5497-4C3C-BFB2-A2EB8CAEABD8}" type="asst">
      <dgm:prSet/>
      <dgm:spPr/>
      <dgm:t>
        <a:bodyPr/>
        <a:lstStyle/>
        <a:p>
          <a:r>
            <a:rPr lang="en-US" dirty="0" smtClean="0"/>
            <a:t>Garage</a:t>
          </a:r>
          <a:endParaRPr lang="en-US" dirty="0"/>
        </a:p>
      </dgm:t>
    </dgm:pt>
    <dgm:pt modelId="{82FFB21D-E5C8-44F9-88A3-6640CE2D3535}" type="sibTrans" cxnId="{30DE7A0C-AA69-4502-AAC4-AC39A1577F10}">
      <dgm:prSet/>
      <dgm:spPr/>
      <dgm:t>
        <a:bodyPr/>
        <a:lstStyle/>
        <a:p>
          <a:endParaRPr lang="en-US"/>
        </a:p>
      </dgm:t>
    </dgm:pt>
    <dgm:pt modelId="{03108A8F-3A84-40EA-A77F-390A479A0D4A}" type="parTrans" cxnId="{30DE7A0C-AA69-4502-AAC4-AC39A1577F10}">
      <dgm:prSet/>
      <dgm:spPr/>
      <dgm:t>
        <a:bodyPr/>
        <a:lstStyle/>
        <a:p>
          <a:endParaRPr lang="en-US"/>
        </a:p>
      </dgm:t>
    </dgm:pt>
    <dgm:pt modelId="{8D3CA28F-1C0A-4C83-834D-B9FEED31CCBE}" type="pres">
      <dgm:prSet presAssocID="{0A7E5E1C-8642-4A67-91DB-097BE957D6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E5459E0-498A-43BD-B460-91C9B55B109E}" type="pres">
      <dgm:prSet presAssocID="{0AC24E06-EA5C-4A83-BB73-B67A6D0E3D26}" presName="vertOne" presStyleCnt="0"/>
      <dgm:spPr/>
    </dgm:pt>
    <dgm:pt modelId="{6594EA4F-4FAA-41A1-8143-CC0EE7878D4C}" type="pres">
      <dgm:prSet presAssocID="{0AC24E06-EA5C-4A83-BB73-B67A6D0E3D26}" presName="txOne" presStyleLbl="node0" presStyleIdx="0" presStyleCnt="1" custScaleY="50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7D635-1199-4E21-BDE8-07110140EBA8}" type="pres">
      <dgm:prSet presAssocID="{0AC24E06-EA5C-4A83-BB73-B67A6D0E3D26}" presName="parTransOne" presStyleCnt="0"/>
      <dgm:spPr/>
    </dgm:pt>
    <dgm:pt modelId="{AEE64A59-50B9-4242-8EFC-367857FF17A1}" type="pres">
      <dgm:prSet presAssocID="{0AC24E06-EA5C-4A83-BB73-B67A6D0E3D26}" presName="horzOne" presStyleCnt="0"/>
      <dgm:spPr/>
    </dgm:pt>
    <dgm:pt modelId="{E004B807-87E3-4DDE-AE15-7DA9CCC60620}" type="pres">
      <dgm:prSet presAssocID="{2D388CC8-EE24-4836-80DE-60D71B158980}" presName="vertTwo" presStyleCnt="0"/>
      <dgm:spPr/>
    </dgm:pt>
    <dgm:pt modelId="{C290F3A6-9FC3-42CC-B8F7-B8AD3D14DBCE}" type="pres">
      <dgm:prSet presAssocID="{2D388CC8-EE24-4836-80DE-60D71B158980}" presName="txTwo" presStyleLbl="node2" presStyleIdx="0" presStyleCnt="1" custScaleY="29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7F5287-AF0B-4D5A-99DA-3DB93D131E66}" type="pres">
      <dgm:prSet presAssocID="{2D388CC8-EE24-4836-80DE-60D71B158980}" presName="parTransTwo" presStyleCnt="0"/>
      <dgm:spPr/>
    </dgm:pt>
    <dgm:pt modelId="{98AB67C2-A61F-4AE1-93FC-9F88096393DB}" type="pres">
      <dgm:prSet presAssocID="{2D388CC8-EE24-4836-80DE-60D71B158980}" presName="horzTwo" presStyleCnt="0"/>
      <dgm:spPr/>
    </dgm:pt>
    <dgm:pt modelId="{7AD24422-56A2-4679-9078-233DE9117593}" type="pres">
      <dgm:prSet presAssocID="{6FCADFAB-3FB0-4640-AF5E-B52D0CFC5FC6}" presName="vertThree" presStyleCnt="0"/>
      <dgm:spPr/>
    </dgm:pt>
    <dgm:pt modelId="{4EF3A523-352A-486F-BBF2-C7CCB94A40A8}" type="pres">
      <dgm:prSet presAssocID="{6FCADFAB-3FB0-4640-AF5E-B52D0CFC5FC6}" presName="txThree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714156-C9E2-4979-A0CD-06DEDE198E77}" type="pres">
      <dgm:prSet presAssocID="{6FCADFAB-3FB0-4640-AF5E-B52D0CFC5FC6}" presName="parTransThree" presStyleCnt="0"/>
      <dgm:spPr/>
    </dgm:pt>
    <dgm:pt modelId="{9FFB4DDD-A2EF-4ECD-A3D0-A17B5304606E}" type="pres">
      <dgm:prSet presAssocID="{6FCADFAB-3FB0-4640-AF5E-B52D0CFC5FC6}" presName="horzThree" presStyleCnt="0"/>
      <dgm:spPr/>
    </dgm:pt>
    <dgm:pt modelId="{D60969B5-4FE4-4358-856E-7A408848736B}" type="pres">
      <dgm:prSet presAssocID="{9AE8B829-E519-4F6F-AE3B-DE2F247D5029}" presName="vertFour" presStyleCnt="0">
        <dgm:presLayoutVars>
          <dgm:chPref val="3"/>
        </dgm:presLayoutVars>
      </dgm:prSet>
      <dgm:spPr/>
    </dgm:pt>
    <dgm:pt modelId="{BF591ACD-BBEB-4C73-9763-6C67F2E84F6D}" type="pres">
      <dgm:prSet presAssocID="{9AE8B829-E519-4F6F-AE3B-DE2F247D5029}" presName="txFour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F506CE-5CC2-4356-8F88-C7B904CE1E36}" type="pres">
      <dgm:prSet presAssocID="{9AE8B829-E519-4F6F-AE3B-DE2F247D5029}" presName="horzFour" presStyleCnt="0"/>
      <dgm:spPr/>
    </dgm:pt>
    <dgm:pt modelId="{9682E9F2-0A9A-4547-8617-4A3AB5E6BDBE}" type="pres">
      <dgm:prSet presAssocID="{A61A56AC-CFFE-44C0-99C6-EFABE278FE71}" presName="sibSpaceThree" presStyleCnt="0"/>
      <dgm:spPr/>
    </dgm:pt>
    <dgm:pt modelId="{FA3026B8-BFD1-413D-BB75-9134B9E70A6B}" type="pres">
      <dgm:prSet presAssocID="{63F6A70F-5249-4AE8-994E-55EAB0C8F304}" presName="vertThree" presStyleCnt="0"/>
      <dgm:spPr/>
    </dgm:pt>
    <dgm:pt modelId="{7D22266B-C16B-4C6A-B289-DB0163C28866}" type="pres">
      <dgm:prSet presAssocID="{63F6A70F-5249-4AE8-994E-55EAB0C8F304}" presName="txThree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B06A6C-3C41-4A2B-AB5A-BB585AD5D5C2}" type="pres">
      <dgm:prSet presAssocID="{63F6A70F-5249-4AE8-994E-55EAB0C8F304}" presName="parTransThree" presStyleCnt="0"/>
      <dgm:spPr/>
    </dgm:pt>
    <dgm:pt modelId="{3CA6AFC4-661B-4DB7-A485-67855D41B79B}" type="pres">
      <dgm:prSet presAssocID="{63F6A70F-5249-4AE8-994E-55EAB0C8F304}" presName="horzThree" presStyleCnt="0"/>
      <dgm:spPr/>
    </dgm:pt>
    <dgm:pt modelId="{0EA3887E-7CD9-4250-A823-95AB3476D8A6}" type="pres">
      <dgm:prSet presAssocID="{C9180264-C802-4BDA-A41F-C8A8BC4C17A8}" presName="vertFour" presStyleCnt="0">
        <dgm:presLayoutVars>
          <dgm:chPref val="3"/>
        </dgm:presLayoutVars>
      </dgm:prSet>
      <dgm:spPr/>
    </dgm:pt>
    <dgm:pt modelId="{196CD772-E7F0-4422-837E-4F8DA82D1880}" type="pres">
      <dgm:prSet presAssocID="{C9180264-C802-4BDA-A41F-C8A8BC4C17A8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88A1AD-775A-4D64-B009-EEB2C7118DC5}" type="pres">
      <dgm:prSet presAssocID="{C9180264-C802-4BDA-A41F-C8A8BC4C17A8}" presName="horzFour" presStyleCnt="0"/>
      <dgm:spPr/>
    </dgm:pt>
    <dgm:pt modelId="{DB90F5BC-6BBA-40EA-A84B-20E81030FC76}" type="pres">
      <dgm:prSet presAssocID="{4BD9F16F-0A76-4740-9497-802B8C9D821D}" presName="sibSpaceThree" presStyleCnt="0"/>
      <dgm:spPr/>
    </dgm:pt>
    <dgm:pt modelId="{2EC93EBF-F639-4478-A43C-CC658C008258}" type="pres">
      <dgm:prSet presAssocID="{06A5E61F-134E-4C40-9EB7-A4B3D16B71AC}" presName="vertThree" presStyleCnt="0"/>
      <dgm:spPr/>
    </dgm:pt>
    <dgm:pt modelId="{9D78CE3B-8938-4BBF-8243-AC29853E08B7}" type="pres">
      <dgm:prSet presAssocID="{06A5E61F-134E-4C40-9EB7-A4B3D16B71AC}" presName="txThree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D3A243-4A11-41FB-AB17-595BA84FC52C}" type="pres">
      <dgm:prSet presAssocID="{06A5E61F-134E-4C40-9EB7-A4B3D16B71AC}" presName="parTransThree" presStyleCnt="0"/>
      <dgm:spPr/>
    </dgm:pt>
    <dgm:pt modelId="{42549603-4861-4D44-BAF1-F462CA79E438}" type="pres">
      <dgm:prSet presAssocID="{06A5E61F-134E-4C40-9EB7-A4B3D16B71AC}" presName="horzThree" presStyleCnt="0"/>
      <dgm:spPr/>
    </dgm:pt>
    <dgm:pt modelId="{2A639698-5A8B-4FA8-B634-BC32F7C7E88F}" type="pres">
      <dgm:prSet presAssocID="{3F05FB8F-803C-438A-85DD-33C877EEB9A4}" presName="vertFour" presStyleCnt="0">
        <dgm:presLayoutVars>
          <dgm:chPref val="3"/>
        </dgm:presLayoutVars>
      </dgm:prSet>
      <dgm:spPr/>
    </dgm:pt>
    <dgm:pt modelId="{B1498D52-D76D-4C6D-A037-88701A286E61}" type="pres">
      <dgm:prSet presAssocID="{3F05FB8F-803C-438A-85DD-33C877EEB9A4}" presName="txFour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0745-BBCB-4290-B6CB-1487C08EDD24}" type="pres">
      <dgm:prSet presAssocID="{3F05FB8F-803C-438A-85DD-33C877EEB9A4}" presName="horzFour" presStyleCnt="0"/>
      <dgm:spPr/>
    </dgm:pt>
    <dgm:pt modelId="{0CBD0C1C-DAA2-4EC3-BEF4-8E42A3C705D3}" type="pres">
      <dgm:prSet presAssocID="{AF9BD410-525A-44FE-B0DF-46D4CA2AEA05}" presName="sibSpaceThree" presStyleCnt="0"/>
      <dgm:spPr/>
    </dgm:pt>
    <dgm:pt modelId="{B7BE86F3-C37B-40F2-81DA-2032525476B4}" type="pres">
      <dgm:prSet presAssocID="{AC8A4E50-5497-4C3C-BFB2-A2EB8CAEABD8}" presName="vertThree" presStyleCnt="0"/>
      <dgm:spPr/>
    </dgm:pt>
    <dgm:pt modelId="{469104EE-C830-4EA6-B7F1-3AE8B28CE821}" type="pres">
      <dgm:prSet presAssocID="{AC8A4E50-5497-4C3C-BFB2-A2EB8CAEABD8}" presName="txThree" presStyleLbl="asst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C8986-7E7F-43B0-B526-B99158137E49}" type="pres">
      <dgm:prSet presAssocID="{AC8A4E50-5497-4C3C-BFB2-A2EB8CAEABD8}" presName="parTransThree" presStyleCnt="0"/>
      <dgm:spPr/>
    </dgm:pt>
    <dgm:pt modelId="{67D06158-6AED-474E-B7C6-077204CF06A3}" type="pres">
      <dgm:prSet presAssocID="{AC8A4E50-5497-4C3C-BFB2-A2EB8CAEABD8}" presName="horzThree" presStyleCnt="0"/>
      <dgm:spPr/>
    </dgm:pt>
    <dgm:pt modelId="{ABE46CC0-8D7B-4029-A204-F7ACE9ABA59C}" type="pres">
      <dgm:prSet presAssocID="{319EC8AB-1B44-41D5-8447-1C882BEFB94A}" presName="vertFour" presStyleCnt="0">
        <dgm:presLayoutVars>
          <dgm:chPref val="3"/>
        </dgm:presLayoutVars>
      </dgm:prSet>
      <dgm:spPr/>
    </dgm:pt>
    <dgm:pt modelId="{2B082F71-DDC1-47DE-AF71-AE62D58E0439}" type="pres">
      <dgm:prSet presAssocID="{319EC8AB-1B44-41D5-8447-1C882BEFB94A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9EF667-0B0E-440A-A799-8B8032BFD10D}" type="pres">
      <dgm:prSet presAssocID="{319EC8AB-1B44-41D5-8447-1C882BEFB94A}" presName="horzFour" presStyleCnt="0"/>
      <dgm:spPr/>
    </dgm:pt>
    <dgm:pt modelId="{50E61F73-F46F-4FAE-8C91-09B151C31DF0}" type="pres">
      <dgm:prSet presAssocID="{82FFB21D-E5C8-44F9-88A3-6640CE2D3535}" presName="sibSpaceThree" presStyleCnt="0"/>
      <dgm:spPr/>
    </dgm:pt>
    <dgm:pt modelId="{B52885CB-4470-49D8-A268-E8DB57865DD0}" type="pres">
      <dgm:prSet presAssocID="{4CCEB0EE-2899-45DF-9586-CA334531DFE6}" presName="vertThree" presStyleCnt="0"/>
      <dgm:spPr/>
    </dgm:pt>
    <dgm:pt modelId="{B0298DFF-6BC2-457E-8B84-2943220FDDDB}" type="pres">
      <dgm:prSet presAssocID="{4CCEB0EE-2899-45DF-9586-CA334531DFE6}" presName="txThree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CE6DBA-4B55-4D52-B728-1DF3FD253E99}" type="pres">
      <dgm:prSet presAssocID="{4CCEB0EE-2899-45DF-9586-CA334531DFE6}" presName="parTransThree" presStyleCnt="0"/>
      <dgm:spPr/>
    </dgm:pt>
    <dgm:pt modelId="{CF957829-086E-4A50-A472-0753DB67BB28}" type="pres">
      <dgm:prSet presAssocID="{4CCEB0EE-2899-45DF-9586-CA334531DFE6}" presName="horzThree" presStyleCnt="0"/>
      <dgm:spPr/>
    </dgm:pt>
    <dgm:pt modelId="{1FCF93F4-88D6-405D-90BB-9A2C14C7E21F}" type="pres">
      <dgm:prSet presAssocID="{155A30CD-D1DB-4860-AB95-757B17C9C492}" presName="vertFour" presStyleCnt="0">
        <dgm:presLayoutVars>
          <dgm:chPref val="3"/>
        </dgm:presLayoutVars>
      </dgm:prSet>
      <dgm:spPr/>
    </dgm:pt>
    <dgm:pt modelId="{E9C166EA-BAE4-40FA-86DC-73D38F17A13A}" type="pres">
      <dgm:prSet presAssocID="{155A30CD-D1DB-4860-AB95-757B17C9C492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D0CC69-F71E-4BBB-8451-70D9E07C9DBD}" type="pres">
      <dgm:prSet presAssocID="{155A30CD-D1DB-4860-AB95-757B17C9C492}" presName="horzFour" presStyleCnt="0"/>
      <dgm:spPr/>
    </dgm:pt>
  </dgm:ptLst>
  <dgm:cxnLst>
    <dgm:cxn modelId="{EC8AD521-AEA2-4B22-9D71-8C2E0901BD71}" type="presOf" srcId="{6FCADFAB-3FB0-4640-AF5E-B52D0CFC5FC6}" destId="{4EF3A523-352A-486F-BBF2-C7CCB94A40A8}" srcOrd="0" destOrd="0" presId="urn:microsoft.com/office/officeart/2005/8/layout/hierarchy4"/>
    <dgm:cxn modelId="{369C064B-F261-4059-856E-F7689CDE33B5}" type="presOf" srcId="{319EC8AB-1B44-41D5-8447-1C882BEFB94A}" destId="{2B082F71-DDC1-47DE-AF71-AE62D58E0439}" srcOrd="0" destOrd="0" presId="urn:microsoft.com/office/officeart/2005/8/layout/hierarchy4"/>
    <dgm:cxn modelId="{06CB9609-A749-4A99-AB89-029EFD3A2915}" type="presOf" srcId="{9AE8B829-E519-4F6F-AE3B-DE2F247D5029}" destId="{BF591ACD-BBEB-4C73-9763-6C67F2E84F6D}" srcOrd="0" destOrd="0" presId="urn:microsoft.com/office/officeart/2005/8/layout/hierarchy4"/>
    <dgm:cxn modelId="{CCAEDE38-1E3F-4C42-9065-636B0A159F02}" srcId="{4CCEB0EE-2899-45DF-9586-CA334531DFE6}" destId="{155A30CD-D1DB-4860-AB95-757B17C9C492}" srcOrd="0" destOrd="0" parTransId="{22D9F28D-91CC-4BC0-9C94-4884D2A9B6B5}" sibTransId="{C68791AF-F746-4B91-BFE4-F35F5667076C}"/>
    <dgm:cxn modelId="{601B47B2-0BEC-4269-A9B7-CF41568EA0C9}" type="presOf" srcId="{C9180264-C802-4BDA-A41F-C8A8BC4C17A8}" destId="{196CD772-E7F0-4422-837E-4F8DA82D1880}" srcOrd="0" destOrd="0" presId="urn:microsoft.com/office/officeart/2005/8/layout/hierarchy4"/>
    <dgm:cxn modelId="{1984A852-A2CE-4854-9731-458F98CCC25F}" srcId="{AC8A4E50-5497-4C3C-BFB2-A2EB8CAEABD8}" destId="{319EC8AB-1B44-41D5-8447-1C882BEFB94A}" srcOrd="0" destOrd="0" parTransId="{17ADBB68-78A1-44CA-9BEA-A2D58F671B53}" sibTransId="{919E196C-5BD9-42CC-AE84-322EEC4ED856}"/>
    <dgm:cxn modelId="{48C02B93-9628-4A0E-87F8-A9C1FC28685F}" srcId="{0A7E5E1C-8642-4A67-91DB-097BE957D68C}" destId="{0AC24E06-EA5C-4A83-BB73-B67A6D0E3D26}" srcOrd="0" destOrd="0" parTransId="{8B36556C-7D64-4F7E-B5A0-7516A6FA97A7}" sibTransId="{3B09E7FD-1A22-4133-BBFA-CE0ADCE99B9A}"/>
    <dgm:cxn modelId="{76EF0E02-1199-46DE-A0E3-12180C3BD661}" type="presOf" srcId="{0A7E5E1C-8642-4A67-91DB-097BE957D68C}" destId="{8D3CA28F-1C0A-4C83-834D-B9FEED31CCBE}" srcOrd="0" destOrd="0" presId="urn:microsoft.com/office/officeart/2005/8/layout/hierarchy4"/>
    <dgm:cxn modelId="{618120DC-8D30-4B58-A115-096E83C99124}" srcId="{2D388CC8-EE24-4836-80DE-60D71B158980}" destId="{06A5E61F-134E-4C40-9EB7-A4B3D16B71AC}" srcOrd="2" destOrd="0" parTransId="{899F1649-4BFD-4BEA-95AF-759B9824CFEF}" sibTransId="{AF9BD410-525A-44FE-B0DF-46D4CA2AEA05}"/>
    <dgm:cxn modelId="{3DBFC92D-7421-4ADA-BC4A-8E11CB9D503F}" type="presOf" srcId="{4CCEB0EE-2899-45DF-9586-CA334531DFE6}" destId="{B0298DFF-6BC2-457E-8B84-2943220FDDDB}" srcOrd="0" destOrd="0" presId="urn:microsoft.com/office/officeart/2005/8/layout/hierarchy4"/>
    <dgm:cxn modelId="{EB130244-127C-495C-BB00-D2D23B7C8CC4}" srcId="{2D388CC8-EE24-4836-80DE-60D71B158980}" destId="{4CCEB0EE-2899-45DF-9586-CA334531DFE6}" srcOrd="4" destOrd="0" parTransId="{3665B021-50BB-4163-9140-82BB164354B4}" sibTransId="{886BD7F6-729B-4322-B558-696B0632A9A9}"/>
    <dgm:cxn modelId="{D82B89C2-4B1A-4F00-A61F-049B5EC7C4B4}" type="presOf" srcId="{63F6A70F-5249-4AE8-994E-55EAB0C8F304}" destId="{7D22266B-C16B-4C6A-B289-DB0163C28866}" srcOrd="0" destOrd="0" presId="urn:microsoft.com/office/officeart/2005/8/layout/hierarchy4"/>
    <dgm:cxn modelId="{1B764700-6014-4C7C-B710-6D181095E84F}" srcId="{2D388CC8-EE24-4836-80DE-60D71B158980}" destId="{6FCADFAB-3FB0-4640-AF5E-B52D0CFC5FC6}" srcOrd="0" destOrd="0" parTransId="{9385C64A-8E9E-41AB-9E49-8B760B800891}" sibTransId="{A61A56AC-CFFE-44C0-99C6-EFABE278FE71}"/>
    <dgm:cxn modelId="{C8004283-CA65-4941-A44B-80193ADD9774}" srcId="{63F6A70F-5249-4AE8-994E-55EAB0C8F304}" destId="{C9180264-C802-4BDA-A41F-C8A8BC4C17A8}" srcOrd="0" destOrd="0" parTransId="{2034926C-1543-440E-B605-B26274EE6CFB}" sibTransId="{A0870E76-5F32-4674-BCBB-6F50F6D2F247}"/>
    <dgm:cxn modelId="{0645AE7B-00E1-4612-A100-F42EC028609D}" type="presOf" srcId="{0AC24E06-EA5C-4A83-BB73-B67A6D0E3D26}" destId="{6594EA4F-4FAA-41A1-8143-CC0EE7878D4C}" srcOrd="0" destOrd="0" presId="urn:microsoft.com/office/officeart/2005/8/layout/hierarchy4"/>
    <dgm:cxn modelId="{1A69ACF1-5655-40EF-A342-94D4568D8232}" srcId="{0AC24E06-EA5C-4A83-BB73-B67A6D0E3D26}" destId="{2D388CC8-EE24-4836-80DE-60D71B158980}" srcOrd="0" destOrd="0" parTransId="{C415C73E-29CB-4490-A2FE-A0B4BAB9B80B}" sibTransId="{95857006-D135-45FC-B3C3-63029D6D43F6}"/>
    <dgm:cxn modelId="{1CAFA3DC-42B3-4EC8-B7EC-1057A2850D57}" type="presOf" srcId="{AC8A4E50-5497-4C3C-BFB2-A2EB8CAEABD8}" destId="{469104EE-C830-4EA6-B7F1-3AE8B28CE821}" srcOrd="0" destOrd="0" presId="urn:microsoft.com/office/officeart/2005/8/layout/hierarchy4"/>
    <dgm:cxn modelId="{1644E402-5B9A-4026-8226-AE249F13B982}" type="presOf" srcId="{06A5E61F-134E-4C40-9EB7-A4B3D16B71AC}" destId="{9D78CE3B-8938-4BBF-8243-AC29853E08B7}" srcOrd="0" destOrd="0" presId="urn:microsoft.com/office/officeart/2005/8/layout/hierarchy4"/>
    <dgm:cxn modelId="{30DE7A0C-AA69-4502-AAC4-AC39A1577F10}" srcId="{2D388CC8-EE24-4836-80DE-60D71B158980}" destId="{AC8A4E50-5497-4C3C-BFB2-A2EB8CAEABD8}" srcOrd="3" destOrd="0" parTransId="{03108A8F-3A84-40EA-A77F-390A479A0D4A}" sibTransId="{82FFB21D-E5C8-44F9-88A3-6640CE2D3535}"/>
    <dgm:cxn modelId="{D3F3BB30-A1A6-4838-9713-E2D583C5C7EF}" srcId="{2D388CC8-EE24-4836-80DE-60D71B158980}" destId="{63F6A70F-5249-4AE8-994E-55EAB0C8F304}" srcOrd="1" destOrd="0" parTransId="{FFC7BEDE-C303-4F42-B71D-A4B12C1D72EC}" sibTransId="{4BD9F16F-0A76-4740-9497-802B8C9D821D}"/>
    <dgm:cxn modelId="{6C61CC12-3B90-453D-AE84-76713BF23A96}" srcId="{06A5E61F-134E-4C40-9EB7-A4B3D16B71AC}" destId="{3F05FB8F-803C-438A-85DD-33C877EEB9A4}" srcOrd="0" destOrd="0" parTransId="{2FDBA1FF-B7E4-4D34-ADA3-62A6A97F7B00}" sibTransId="{226F2B96-F7F6-493C-8A42-B32BCF4D3F33}"/>
    <dgm:cxn modelId="{ADC71416-3404-4E08-8367-A22961A80652}" type="presOf" srcId="{2D388CC8-EE24-4836-80DE-60D71B158980}" destId="{C290F3A6-9FC3-42CC-B8F7-B8AD3D14DBCE}" srcOrd="0" destOrd="0" presId="urn:microsoft.com/office/officeart/2005/8/layout/hierarchy4"/>
    <dgm:cxn modelId="{7996E881-D587-486C-B83F-E876B22D81F2}" type="presOf" srcId="{3F05FB8F-803C-438A-85DD-33C877EEB9A4}" destId="{B1498D52-D76D-4C6D-A037-88701A286E61}" srcOrd="0" destOrd="0" presId="urn:microsoft.com/office/officeart/2005/8/layout/hierarchy4"/>
    <dgm:cxn modelId="{71AB1C2B-41F3-4DD0-80E1-06C03688CEE8}" type="presOf" srcId="{155A30CD-D1DB-4860-AB95-757B17C9C492}" destId="{E9C166EA-BAE4-40FA-86DC-73D38F17A13A}" srcOrd="0" destOrd="0" presId="urn:microsoft.com/office/officeart/2005/8/layout/hierarchy4"/>
    <dgm:cxn modelId="{66AD9534-CA80-4C34-A6BE-020A0E840804}" srcId="{6FCADFAB-3FB0-4640-AF5E-B52D0CFC5FC6}" destId="{9AE8B829-E519-4F6F-AE3B-DE2F247D5029}" srcOrd="0" destOrd="0" parTransId="{30934172-5D2C-4B2B-B452-54C1BB80B231}" sibTransId="{80B86297-2F18-4D61-A006-A806E1E32C80}"/>
    <dgm:cxn modelId="{1C7D4A30-DA32-42E5-8E37-27C1783EC56B}" type="presParOf" srcId="{8D3CA28F-1C0A-4C83-834D-B9FEED31CCBE}" destId="{4E5459E0-498A-43BD-B460-91C9B55B109E}" srcOrd="0" destOrd="0" presId="urn:microsoft.com/office/officeart/2005/8/layout/hierarchy4"/>
    <dgm:cxn modelId="{E0D3D5E7-580E-45CF-83F2-A541A592EE35}" type="presParOf" srcId="{4E5459E0-498A-43BD-B460-91C9B55B109E}" destId="{6594EA4F-4FAA-41A1-8143-CC0EE7878D4C}" srcOrd="0" destOrd="0" presId="urn:microsoft.com/office/officeart/2005/8/layout/hierarchy4"/>
    <dgm:cxn modelId="{AEA02F9F-B4AB-4535-B219-E8BF2EE65F98}" type="presParOf" srcId="{4E5459E0-498A-43BD-B460-91C9B55B109E}" destId="{C877D635-1199-4E21-BDE8-07110140EBA8}" srcOrd="1" destOrd="0" presId="urn:microsoft.com/office/officeart/2005/8/layout/hierarchy4"/>
    <dgm:cxn modelId="{E571FFD5-90EE-4003-80F2-E7DC3027C539}" type="presParOf" srcId="{4E5459E0-498A-43BD-B460-91C9B55B109E}" destId="{AEE64A59-50B9-4242-8EFC-367857FF17A1}" srcOrd="2" destOrd="0" presId="urn:microsoft.com/office/officeart/2005/8/layout/hierarchy4"/>
    <dgm:cxn modelId="{9D2FA807-0AD7-4473-9F6A-F9FD6A554200}" type="presParOf" srcId="{AEE64A59-50B9-4242-8EFC-367857FF17A1}" destId="{E004B807-87E3-4DDE-AE15-7DA9CCC60620}" srcOrd="0" destOrd="0" presId="urn:microsoft.com/office/officeart/2005/8/layout/hierarchy4"/>
    <dgm:cxn modelId="{7F10D528-6204-4636-BB54-5B34B74B6D8F}" type="presParOf" srcId="{E004B807-87E3-4DDE-AE15-7DA9CCC60620}" destId="{C290F3A6-9FC3-42CC-B8F7-B8AD3D14DBCE}" srcOrd="0" destOrd="0" presId="urn:microsoft.com/office/officeart/2005/8/layout/hierarchy4"/>
    <dgm:cxn modelId="{32EED958-20AA-4050-9F79-C0D5FBE20FEE}" type="presParOf" srcId="{E004B807-87E3-4DDE-AE15-7DA9CCC60620}" destId="{987F5287-AF0B-4D5A-99DA-3DB93D131E66}" srcOrd="1" destOrd="0" presId="urn:microsoft.com/office/officeart/2005/8/layout/hierarchy4"/>
    <dgm:cxn modelId="{75D06B8E-4747-42F2-AA21-ACDD66B5CCCA}" type="presParOf" srcId="{E004B807-87E3-4DDE-AE15-7DA9CCC60620}" destId="{98AB67C2-A61F-4AE1-93FC-9F88096393DB}" srcOrd="2" destOrd="0" presId="urn:microsoft.com/office/officeart/2005/8/layout/hierarchy4"/>
    <dgm:cxn modelId="{D7CC3A72-8868-4EF3-9533-A4407DED2CC8}" type="presParOf" srcId="{98AB67C2-A61F-4AE1-93FC-9F88096393DB}" destId="{7AD24422-56A2-4679-9078-233DE9117593}" srcOrd="0" destOrd="0" presId="urn:microsoft.com/office/officeart/2005/8/layout/hierarchy4"/>
    <dgm:cxn modelId="{91285908-1E1A-42E4-B49D-7930E5E5363C}" type="presParOf" srcId="{7AD24422-56A2-4679-9078-233DE9117593}" destId="{4EF3A523-352A-486F-BBF2-C7CCB94A40A8}" srcOrd="0" destOrd="0" presId="urn:microsoft.com/office/officeart/2005/8/layout/hierarchy4"/>
    <dgm:cxn modelId="{FBB0D1E9-9E7F-4166-8532-C4042EB6EEF4}" type="presParOf" srcId="{7AD24422-56A2-4679-9078-233DE9117593}" destId="{00714156-C9E2-4979-A0CD-06DEDE198E77}" srcOrd="1" destOrd="0" presId="urn:microsoft.com/office/officeart/2005/8/layout/hierarchy4"/>
    <dgm:cxn modelId="{7AD8474D-8CDD-4241-B25F-B74CB0B16901}" type="presParOf" srcId="{7AD24422-56A2-4679-9078-233DE9117593}" destId="{9FFB4DDD-A2EF-4ECD-A3D0-A17B5304606E}" srcOrd="2" destOrd="0" presId="urn:microsoft.com/office/officeart/2005/8/layout/hierarchy4"/>
    <dgm:cxn modelId="{AA79B82A-BC23-4DAC-808B-6DCD6AABC8F5}" type="presParOf" srcId="{9FFB4DDD-A2EF-4ECD-A3D0-A17B5304606E}" destId="{D60969B5-4FE4-4358-856E-7A408848736B}" srcOrd="0" destOrd="0" presId="urn:microsoft.com/office/officeart/2005/8/layout/hierarchy4"/>
    <dgm:cxn modelId="{070ABF95-B065-4537-B36B-5A8CFE1FC777}" type="presParOf" srcId="{D60969B5-4FE4-4358-856E-7A408848736B}" destId="{BF591ACD-BBEB-4C73-9763-6C67F2E84F6D}" srcOrd="0" destOrd="0" presId="urn:microsoft.com/office/officeart/2005/8/layout/hierarchy4"/>
    <dgm:cxn modelId="{B8CA2256-D540-4A13-87FC-4B622A6E040D}" type="presParOf" srcId="{D60969B5-4FE4-4358-856E-7A408848736B}" destId="{0DF506CE-5CC2-4356-8F88-C7B904CE1E36}" srcOrd="1" destOrd="0" presId="urn:microsoft.com/office/officeart/2005/8/layout/hierarchy4"/>
    <dgm:cxn modelId="{458A1691-95C8-4E42-BC34-C9BEFB9FF23F}" type="presParOf" srcId="{98AB67C2-A61F-4AE1-93FC-9F88096393DB}" destId="{9682E9F2-0A9A-4547-8617-4A3AB5E6BDBE}" srcOrd="1" destOrd="0" presId="urn:microsoft.com/office/officeart/2005/8/layout/hierarchy4"/>
    <dgm:cxn modelId="{2C5EB370-FC66-427A-94C4-E5AE6E2F8FEC}" type="presParOf" srcId="{98AB67C2-A61F-4AE1-93FC-9F88096393DB}" destId="{FA3026B8-BFD1-413D-BB75-9134B9E70A6B}" srcOrd="2" destOrd="0" presId="urn:microsoft.com/office/officeart/2005/8/layout/hierarchy4"/>
    <dgm:cxn modelId="{F4667846-4502-4789-9892-753F225215E6}" type="presParOf" srcId="{FA3026B8-BFD1-413D-BB75-9134B9E70A6B}" destId="{7D22266B-C16B-4C6A-B289-DB0163C28866}" srcOrd="0" destOrd="0" presId="urn:microsoft.com/office/officeart/2005/8/layout/hierarchy4"/>
    <dgm:cxn modelId="{461980D7-759F-4901-8FC4-DE5A683F1906}" type="presParOf" srcId="{FA3026B8-BFD1-413D-BB75-9134B9E70A6B}" destId="{E5B06A6C-3C41-4A2B-AB5A-BB585AD5D5C2}" srcOrd="1" destOrd="0" presId="urn:microsoft.com/office/officeart/2005/8/layout/hierarchy4"/>
    <dgm:cxn modelId="{A1D0C179-3C5E-4993-B102-4C7EB4A961BA}" type="presParOf" srcId="{FA3026B8-BFD1-413D-BB75-9134B9E70A6B}" destId="{3CA6AFC4-661B-4DB7-A485-67855D41B79B}" srcOrd="2" destOrd="0" presId="urn:microsoft.com/office/officeart/2005/8/layout/hierarchy4"/>
    <dgm:cxn modelId="{18E87A1C-3796-403D-AB70-FA5904349045}" type="presParOf" srcId="{3CA6AFC4-661B-4DB7-A485-67855D41B79B}" destId="{0EA3887E-7CD9-4250-A823-95AB3476D8A6}" srcOrd="0" destOrd="0" presId="urn:microsoft.com/office/officeart/2005/8/layout/hierarchy4"/>
    <dgm:cxn modelId="{DC898870-987F-42B9-8006-66A6BE94E455}" type="presParOf" srcId="{0EA3887E-7CD9-4250-A823-95AB3476D8A6}" destId="{196CD772-E7F0-4422-837E-4F8DA82D1880}" srcOrd="0" destOrd="0" presId="urn:microsoft.com/office/officeart/2005/8/layout/hierarchy4"/>
    <dgm:cxn modelId="{23D3C10B-7370-4483-8430-4F87689842DF}" type="presParOf" srcId="{0EA3887E-7CD9-4250-A823-95AB3476D8A6}" destId="{C188A1AD-775A-4D64-B009-EEB2C7118DC5}" srcOrd="1" destOrd="0" presId="urn:microsoft.com/office/officeart/2005/8/layout/hierarchy4"/>
    <dgm:cxn modelId="{19ED3DC0-5F7A-4ECE-87EB-555D15F45FDF}" type="presParOf" srcId="{98AB67C2-A61F-4AE1-93FC-9F88096393DB}" destId="{DB90F5BC-6BBA-40EA-A84B-20E81030FC76}" srcOrd="3" destOrd="0" presId="urn:microsoft.com/office/officeart/2005/8/layout/hierarchy4"/>
    <dgm:cxn modelId="{3452DAEC-B983-48C8-81F6-37E796B56B42}" type="presParOf" srcId="{98AB67C2-A61F-4AE1-93FC-9F88096393DB}" destId="{2EC93EBF-F639-4478-A43C-CC658C008258}" srcOrd="4" destOrd="0" presId="urn:microsoft.com/office/officeart/2005/8/layout/hierarchy4"/>
    <dgm:cxn modelId="{9A8BDC4C-5C93-45C9-8B40-EE6D09CA073A}" type="presParOf" srcId="{2EC93EBF-F639-4478-A43C-CC658C008258}" destId="{9D78CE3B-8938-4BBF-8243-AC29853E08B7}" srcOrd="0" destOrd="0" presId="urn:microsoft.com/office/officeart/2005/8/layout/hierarchy4"/>
    <dgm:cxn modelId="{5B528883-320D-47AF-B6BB-B0A3F5579FBE}" type="presParOf" srcId="{2EC93EBF-F639-4478-A43C-CC658C008258}" destId="{88D3A243-4A11-41FB-AB17-595BA84FC52C}" srcOrd="1" destOrd="0" presId="urn:microsoft.com/office/officeart/2005/8/layout/hierarchy4"/>
    <dgm:cxn modelId="{34A557AF-2FD7-48DE-81C9-D21A7289D3AD}" type="presParOf" srcId="{2EC93EBF-F639-4478-A43C-CC658C008258}" destId="{42549603-4861-4D44-BAF1-F462CA79E438}" srcOrd="2" destOrd="0" presId="urn:microsoft.com/office/officeart/2005/8/layout/hierarchy4"/>
    <dgm:cxn modelId="{41C54F32-DF1B-49BD-8790-7FE09874A0C3}" type="presParOf" srcId="{42549603-4861-4D44-BAF1-F462CA79E438}" destId="{2A639698-5A8B-4FA8-B634-BC32F7C7E88F}" srcOrd="0" destOrd="0" presId="urn:microsoft.com/office/officeart/2005/8/layout/hierarchy4"/>
    <dgm:cxn modelId="{123448C5-683E-40C2-A4E2-2699534EEACA}" type="presParOf" srcId="{2A639698-5A8B-4FA8-B634-BC32F7C7E88F}" destId="{B1498D52-D76D-4C6D-A037-88701A286E61}" srcOrd="0" destOrd="0" presId="urn:microsoft.com/office/officeart/2005/8/layout/hierarchy4"/>
    <dgm:cxn modelId="{9990C47D-8F61-4079-B197-3291CC62CA7B}" type="presParOf" srcId="{2A639698-5A8B-4FA8-B634-BC32F7C7E88F}" destId="{36B80745-BBCB-4290-B6CB-1487C08EDD24}" srcOrd="1" destOrd="0" presId="urn:microsoft.com/office/officeart/2005/8/layout/hierarchy4"/>
    <dgm:cxn modelId="{A7A8DE42-E5F7-48DE-9E51-698947F67BFC}" type="presParOf" srcId="{98AB67C2-A61F-4AE1-93FC-9F88096393DB}" destId="{0CBD0C1C-DAA2-4EC3-BEF4-8E42A3C705D3}" srcOrd="5" destOrd="0" presId="urn:microsoft.com/office/officeart/2005/8/layout/hierarchy4"/>
    <dgm:cxn modelId="{6471B4B6-D0A2-4243-9DC6-5B341E7FA448}" type="presParOf" srcId="{98AB67C2-A61F-4AE1-93FC-9F88096393DB}" destId="{B7BE86F3-C37B-40F2-81DA-2032525476B4}" srcOrd="6" destOrd="0" presId="urn:microsoft.com/office/officeart/2005/8/layout/hierarchy4"/>
    <dgm:cxn modelId="{911C8D39-6EE2-44F0-8ADE-0E8E2D7F4F22}" type="presParOf" srcId="{B7BE86F3-C37B-40F2-81DA-2032525476B4}" destId="{469104EE-C830-4EA6-B7F1-3AE8B28CE821}" srcOrd="0" destOrd="0" presId="urn:microsoft.com/office/officeart/2005/8/layout/hierarchy4"/>
    <dgm:cxn modelId="{5C25E60A-C05B-4E45-88EA-713F9737DA28}" type="presParOf" srcId="{B7BE86F3-C37B-40F2-81DA-2032525476B4}" destId="{DE9C8986-7E7F-43B0-B526-B99158137E49}" srcOrd="1" destOrd="0" presId="urn:microsoft.com/office/officeart/2005/8/layout/hierarchy4"/>
    <dgm:cxn modelId="{73E7A94F-90DA-412A-983C-C5A48F2A4046}" type="presParOf" srcId="{B7BE86F3-C37B-40F2-81DA-2032525476B4}" destId="{67D06158-6AED-474E-B7C6-077204CF06A3}" srcOrd="2" destOrd="0" presId="urn:microsoft.com/office/officeart/2005/8/layout/hierarchy4"/>
    <dgm:cxn modelId="{617700E9-13F0-458A-99D0-491AB383B9C6}" type="presParOf" srcId="{67D06158-6AED-474E-B7C6-077204CF06A3}" destId="{ABE46CC0-8D7B-4029-A204-F7ACE9ABA59C}" srcOrd="0" destOrd="0" presId="urn:microsoft.com/office/officeart/2005/8/layout/hierarchy4"/>
    <dgm:cxn modelId="{4E757EDF-614D-4B75-8413-960BE6572E39}" type="presParOf" srcId="{ABE46CC0-8D7B-4029-A204-F7ACE9ABA59C}" destId="{2B082F71-DDC1-47DE-AF71-AE62D58E0439}" srcOrd="0" destOrd="0" presId="urn:microsoft.com/office/officeart/2005/8/layout/hierarchy4"/>
    <dgm:cxn modelId="{1BAD572D-1152-4A73-884A-A77CE9CA7B2D}" type="presParOf" srcId="{ABE46CC0-8D7B-4029-A204-F7ACE9ABA59C}" destId="{A29EF667-0B0E-440A-A799-8B8032BFD10D}" srcOrd="1" destOrd="0" presId="urn:microsoft.com/office/officeart/2005/8/layout/hierarchy4"/>
    <dgm:cxn modelId="{E9A060DE-5EAF-450E-AD84-4FA5D56144AF}" type="presParOf" srcId="{98AB67C2-A61F-4AE1-93FC-9F88096393DB}" destId="{50E61F73-F46F-4FAE-8C91-09B151C31DF0}" srcOrd="7" destOrd="0" presId="urn:microsoft.com/office/officeart/2005/8/layout/hierarchy4"/>
    <dgm:cxn modelId="{AA7EF4A6-102B-4DB2-8830-5FD91F09E407}" type="presParOf" srcId="{98AB67C2-A61F-4AE1-93FC-9F88096393DB}" destId="{B52885CB-4470-49D8-A268-E8DB57865DD0}" srcOrd="8" destOrd="0" presId="urn:microsoft.com/office/officeart/2005/8/layout/hierarchy4"/>
    <dgm:cxn modelId="{3F541344-4F70-4D56-A95B-1E0DC4A4894B}" type="presParOf" srcId="{B52885CB-4470-49D8-A268-E8DB57865DD0}" destId="{B0298DFF-6BC2-457E-8B84-2943220FDDDB}" srcOrd="0" destOrd="0" presId="urn:microsoft.com/office/officeart/2005/8/layout/hierarchy4"/>
    <dgm:cxn modelId="{1DB82A1D-C3CE-4838-BB97-112510AF4D6A}" type="presParOf" srcId="{B52885CB-4470-49D8-A268-E8DB57865DD0}" destId="{BBCE6DBA-4B55-4D52-B728-1DF3FD253E99}" srcOrd="1" destOrd="0" presId="urn:microsoft.com/office/officeart/2005/8/layout/hierarchy4"/>
    <dgm:cxn modelId="{2FB8D885-72EA-486E-A4A7-C2D2D7A06169}" type="presParOf" srcId="{B52885CB-4470-49D8-A268-E8DB57865DD0}" destId="{CF957829-086E-4A50-A472-0753DB67BB28}" srcOrd="2" destOrd="0" presId="urn:microsoft.com/office/officeart/2005/8/layout/hierarchy4"/>
    <dgm:cxn modelId="{0BB6F7DA-9784-4DD4-AA0C-73E196284B8D}" type="presParOf" srcId="{CF957829-086E-4A50-A472-0753DB67BB28}" destId="{1FCF93F4-88D6-405D-90BB-9A2C14C7E21F}" srcOrd="0" destOrd="0" presId="urn:microsoft.com/office/officeart/2005/8/layout/hierarchy4"/>
    <dgm:cxn modelId="{5E6BD4D3-B0FF-439D-9864-72B7F319F3D0}" type="presParOf" srcId="{1FCF93F4-88D6-405D-90BB-9A2C14C7E21F}" destId="{E9C166EA-BAE4-40FA-86DC-73D38F17A13A}" srcOrd="0" destOrd="0" presId="urn:microsoft.com/office/officeart/2005/8/layout/hierarchy4"/>
    <dgm:cxn modelId="{8A0E07D9-1353-43BC-A059-F1CD0BF855DE}" type="presParOf" srcId="{1FCF93F4-88D6-405D-90BB-9A2C14C7E21F}" destId="{24D0CC69-F71E-4BBB-8451-70D9E07C9D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4EA4F-4FAA-41A1-8143-CC0EE7878D4C}">
      <dsp:nvSpPr>
        <dsp:cNvPr id="0" name=""/>
        <dsp:cNvSpPr/>
      </dsp:nvSpPr>
      <dsp:spPr>
        <a:xfrm>
          <a:off x="2190" y="453"/>
          <a:ext cx="6091618" cy="67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Program</a:t>
          </a:r>
          <a:endParaRPr lang="en-US" sz="2900" kern="1200" dirty="0"/>
        </a:p>
      </dsp:txBody>
      <dsp:txXfrm>
        <a:off x="21830" y="20093"/>
        <a:ext cx="6052338" cy="631271"/>
      </dsp:txXfrm>
    </dsp:sp>
    <dsp:sp modelId="{C290F3A6-9FC3-42CC-B8F7-B8AD3D14DBCE}">
      <dsp:nvSpPr>
        <dsp:cNvPr id="0" name=""/>
        <dsp:cNvSpPr/>
      </dsp:nvSpPr>
      <dsp:spPr>
        <a:xfrm>
          <a:off x="8136" y="782851"/>
          <a:ext cx="6079726" cy="393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Main Form</a:t>
          </a:r>
          <a:endParaRPr lang="en-US" sz="1700" kern="1200" dirty="0"/>
        </a:p>
      </dsp:txBody>
      <dsp:txXfrm>
        <a:off x="19675" y="794390"/>
        <a:ext cx="6056648" cy="370890"/>
      </dsp:txXfrm>
    </dsp:sp>
    <dsp:sp modelId="{4EF3A523-352A-486F-BBF2-C7CCB94A40A8}">
      <dsp:nvSpPr>
        <dsp:cNvPr id="0" name=""/>
        <dsp:cNvSpPr/>
      </dsp:nvSpPr>
      <dsp:spPr>
        <a:xfrm>
          <a:off x="8136" y="1288668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Sign Class</a:t>
          </a:r>
          <a:endParaRPr lang="en-US" sz="1700" kern="1200" dirty="0"/>
        </a:p>
      </dsp:txBody>
      <dsp:txXfrm>
        <a:off x="42592" y="1323124"/>
        <a:ext cx="1107505" cy="1262603"/>
      </dsp:txXfrm>
    </dsp:sp>
    <dsp:sp modelId="{BF591ACD-BBEB-4C73-9763-6C67F2E84F6D}">
      <dsp:nvSpPr>
        <dsp:cNvPr id="0" name=""/>
        <dsp:cNvSpPr/>
      </dsp:nvSpPr>
      <dsp:spPr>
        <a:xfrm>
          <a:off x="8136" y="2732031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Sign Form</a:t>
          </a:r>
          <a:endParaRPr lang="en-US" sz="1700" kern="1200" dirty="0"/>
        </a:p>
      </dsp:txBody>
      <dsp:txXfrm>
        <a:off x="42592" y="2766487"/>
        <a:ext cx="1107505" cy="1262603"/>
      </dsp:txXfrm>
    </dsp:sp>
    <dsp:sp modelId="{7D22266B-C16B-4C6A-B289-DB0163C28866}">
      <dsp:nvSpPr>
        <dsp:cNvPr id="0" name=""/>
        <dsp:cNvSpPr/>
      </dsp:nvSpPr>
      <dsp:spPr>
        <a:xfrm>
          <a:off x="1233963" y="1288668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FTP</a:t>
          </a:r>
          <a:endParaRPr lang="en-US" sz="1700" kern="1200" dirty="0"/>
        </a:p>
      </dsp:txBody>
      <dsp:txXfrm>
        <a:off x="1268419" y="1323124"/>
        <a:ext cx="1107505" cy="1262603"/>
      </dsp:txXfrm>
    </dsp:sp>
    <dsp:sp modelId="{196CD772-E7F0-4422-837E-4F8DA82D1880}">
      <dsp:nvSpPr>
        <dsp:cNvPr id="0" name=""/>
        <dsp:cNvSpPr/>
      </dsp:nvSpPr>
      <dsp:spPr>
        <a:xfrm>
          <a:off x="1233963" y="2732031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FTP Form</a:t>
          </a:r>
          <a:endParaRPr lang="en-US" sz="1700" kern="1200" dirty="0"/>
        </a:p>
      </dsp:txBody>
      <dsp:txXfrm>
        <a:off x="1268419" y="2766487"/>
        <a:ext cx="1107505" cy="1262603"/>
      </dsp:txXfrm>
    </dsp:sp>
    <dsp:sp modelId="{9D78CE3B-8938-4BBF-8243-AC29853E08B7}">
      <dsp:nvSpPr>
        <dsp:cNvPr id="0" name=""/>
        <dsp:cNvSpPr/>
      </dsp:nvSpPr>
      <dsp:spPr>
        <a:xfrm>
          <a:off x="2459791" y="1288668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LED Sign Simulator</a:t>
          </a:r>
          <a:endParaRPr lang="en-US" sz="1700" kern="1200" dirty="0"/>
        </a:p>
      </dsp:txBody>
      <dsp:txXfrm>
        <a:off x="2494247" y="1323124"/>
        <a:ext cx="1107505" cy="1262603"/>
      </dsp:txXfrm>
    </dsp:sp>
    <dsp:sp modelId="{B1498D52-D76D-4C6D-A037-88701A286E61}">
      <dsp:nvSpPr>
        <dsp:cNvPr id="0" name=""/>
        <dsp:cNvSpPr/>
      </dsp:nvSpPr>
      <dsp:spPr>
        <a:xfrm>
          <a:off x="2459791" y="2732031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Graph Form</a:t>
          </a:r>
          <a:endParaRPr lang="en-US" sz="1700" kern="1200" dirty="0"/>
        </a:p>
      </dsp:txBody>
      <dsp:txXfrm>
        <a:off x="2494247" y="2766487"/>
        <a:ext cx="1107505" cy="1262603"/>
      </dsp:txXfrm>
    </dsp:sp>
    <dsp:sp modelId="{469104EE-C830-4EA6-B7F1-3AE8B28CE821}">
      <dsp:nvSpPr>
        <dsp:cNvPr id="0" name=""/>
        <dsp:cNvSpPr/>
      </dsp:nvSpPr>
      <dsp:spPr>
        <a:xfrm>
          <a:off x="3685618" y="1288668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Garage</a:t>
          </a:r>
          <a:endParaRPr lang="en-US" sz="1700" kern="1200" dirty="0"/>
        </a:p>
      </dsp:txBody>
      <dsp:txXfrm>
        <a:off x="3720074" y="1323124"/>
        <a:ext cx="1107505" cy="1262603"/>
      </dsp:txXfrm>
    </dsp:sp>
    <dsp:sp modelId="{2B082F71-DDC1-47DE-AF71-AE62D58E0439}">
      <dsp:nvSpPr>
        <dsp:cNvPr id="0" name=""/>
        <dsp:cNvSpPr/>
      </dsp:nvSpPr>
      <dsp:spPr>
        <a:xfrm>
          <a:off x="3685618" y="2732031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Garage Sensors</a:t>
          </a:r>
          <a:endParaRPr lang="en-US" sz="1700" kern="1200" dirty="0"/>
        </a:p>
      </dsp:txBody>
      <dsp:txXfrm>
        <a:off x="3720074" y="2766487"/>
        <a:ext cx="1107505" cy="1262603"/>
      </dsp:txXfrm>
    </dsp:sp>
    <dsp:sp modelId="{B0298DFF-6BC2-457E-8B84-2943220FDDDB}">
      <dsp:nvSpPr>
        <dsp:cNvPr id="0" name=""/>
        <dsp:cNvSpPr/>
      </dsp:nvSpPr>
      <dsp:spPr>
        <a:xfrm>
          <a:off x="4911445" y="1288668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Add Sensors Form</a:t>
          </a:r>
          <a:endParaRPr lang="en-US" sz="1700" kern="1200" dirty="0"/>
        </a:p>
      </dsp:txBody>
      <dsp:txXfrm>
        <a:off x="4945901" y="1323124"/>
        <a:ext cx="1107505" cy="1262603"/>
      </dsp:txXfrm>
    </dsp:sp>
    <dsp:sp modelId="{E9C166EA-BAE4-40FA-86DC-73D38F17A13A}">
      <dsp:nvSpPr>
        <dsp:cNvPr id="0" name=""/>
        <dsp:cNvSpPr/>
      </dsp:nvSpPr>
      <dsp:spPr>
        <a:xfrm>
          <a:off x="4911445" y="2732031"/>
          <a:ext cx="1176417" cy="1331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Add Garage Form</a:t>
          </a:r>
          <a:endParaRPr lang="en-US" sz="1700" kern="1200" dirty="0"/>
        </a:p>
      </dsp:txBody>
      <dsp:txXfrm>
        <a:off x="4945901" y="2766487"/>
        <a:ext cx="1107505" cy="126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5F8B74E-8DD4-49D7-8633-5BF0CD75A078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14A62F3-B7E5-43BB-B8A3-8896750ED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0131-3B3A-43A4-AE37-FD7E3528082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3F6D7-79A3-42DF-85C1-0BFC30E1B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9F08-F198-40CB-ADA2-D7A53D6E9BD6}" type="datetime1">
              <a:rPr lang="en-US" smtClean="0"/>
              <a:pPr>
                <a:defRPr/>
              </a:pPr>
              <a:t>9/14/2012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‹#›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F714-E484-4A77-AF8D-821971B2367F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F2935F-153F-4E5B-900C-2A85FDF2C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1AFD6-B32E-49E2-8E5F-C1DD9CF4F5A0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AE09A8-1C84-442B-B793-24C37F2456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emplate-option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3FFD-7008-462D-92F2-5E3ECD0422F0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‹#›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C3FA-2518-4EAC-8C90-E45DB6A6A3B3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9483CC-14F0-474F-A1EA-45A5770D98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9631F-4FFB-4A61-A69A-DE381D7F9F19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F13CD5-7E5D-4895-B5F0-E89CD0254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A151-1E2F-4AC8-B357-526E2B7976B8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EF5C1E-79FA-42EC-9971-2CC61B5B3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BE46-5907-46DE-87CA-9EBCD7E8270B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22DFE2-0CF7-40A0-870D-CCF0E34765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2051-3513-48A5-8F51-AA2E2A571644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9D3D25-C853-4D8D-A16B-A54F1B5264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2B068-3EB9-43C3-B083-FC53B94042B5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BF4EBB-B842-464F-96B6-80F4EA0D4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CDE3-4177-411B-9E88-DC68B5621479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E11B7E-8EA6-4D94-BE12-F1E78748CC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ontent Placeholder 3" descr="template-option-1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C4DC68-52F3-4427-8813-EA778AE9EF61}" type="datetime1">
              <a:rPr lang="en-US" smtClean="0"/>
              <a:pPr>
                <a:defRPr/>
              </a:pPr>
              <a:t>9/14/2012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‹#›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vasys.com/images/products/usbi2cio/rev_c1/i2cio_lg.jpg" TargetMode="External"/><Relationship Id="rId3" Type="http://schemas.openxmlformats.org/officeDocument/2006/relationships/hyperlink" Target="http://info.bannersalesforce.com/xpedio/groups/public/documents/literature/117172.pdf" TargetMode="External"/><Relationship Id="rId7" Type="http://schemas.openxmlformats.org/officeDocument/2006/relationships/hyperlink" Target="http://catalog.weidmueller.com/procat/Product.jsp;jsessionid=8E30EB96587EA790A4F2FBEF92631B36?productId=(%5b8398940000%5d)&amp;page=Produc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b-control.com/electronicscat/AC02020.19-22.pdf" TargetMode="External"/><Relationship Id="rId5" Type="http://schemas.openxmlformats.org/officeDocument/2006/relationships/hyperlink" Target="http://info.bannersalesforce.com/xpedio/groups/public/documents/literature/123566.pdf" TargetMode="External"/><Relationship Id="rId4" Type="http://schemas.openxmlformats.org/officeDocument/2006/relationships/hyperlink" Target="http://www.qualtekusa.com/Catalog/EMI_Filters/pdf/86206001.pdf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2362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spc="50" dirty="0" smtClean="0">
                <a:latin typeface="HelveticaNeue MediumCond" pitchFamily="34" charset="0"/>
              </a:rPr>
              <a:t>A </a:t>
            </a:r>
            <a:r>
              <a:rPr lang="en-US" sz="3500" b="1" spc="50" dirty="0" smtClean="0">
                <a:latin typeface="HelveticaNeue MediumCond" pitchFamily="34" charset="0"/>
              </a:rPr>
              <a:t>Cloud-enabled </a:t>
            </a:r>
            <a:r>
              <a:rPr lang="en-US" sz="3500" b="1" spc="50" dirty="0" smtClean="0">
                <a:latin typeface="HelveticaNeue MediumCond" pitchFamily="34" charset="0"/>
              </a:rPr>
              <a:t>Parking Garage Monitoring System </a:t>
            </a:r>
            <a:r>
              <a:rPr lang="en-US" sz="3500" b="1" spc="50" dirty="0" smtClean="0">
                <a:latin typeface="HelveticaNeue MediumCond" pitchFamily="34" charset="0"/>
              </a:rPr>
              <a:t>with Smartphone </a:t>
            </a:r>
            <a:r>
              <a:rPr lang="en-US" sz="3500" b="1" spc="50" dirty="0" smtClean="0">
                <a:latin typeface="HelveticaNeue MediumCond" pitchFamily="34" charset="0"/>
              </a:rPr>
              <a:t/>
            </a:r>
            <a:br>
              <a:rPr lang="en-US" sz="3500" b="1" spc="50" dirty="0" smtClean="0">
                <a:latin typeface="HelveticaNeue MediumCond" pitchFamily="34" charset="0"/>
              </a:rPr>
            </a:br>
            <a:r>
              <a:rPr lang="en-US" sz="3500" b="1" spc="50" dirty="0" smtClean="0">
                <a:latin typeface="HelveticaNeue MediumCond" pitchFamily="34" charset="0"/>
              </a:rPr>
              <a:t>Notification</a:t>
            </a:r>
            <a:endParaRPr lang="en-US" sz="3500" b="1" spc="50" dirty="0">
              <a:latin typeface="HelveticaNeue MediumCon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spc="50" dirty="0" smtClean="0">
                <a:solidFill>
                  <a:schemeClr val="tx1"/>
                </a:solidFill>
                <a:latin typeface="HelveticaNeue MediumCond" pitchFamily="34" charset="0"/>
              </a:rPr>
              <a:t>Andrew </a:t>
            </a:r>
            <a:r>
              <a:rPr lang="en-US" sz="2800" spc="50" dirty="0" smtClean="0">
                <a:solidFill>
                  <a:schemeClr val="tx1"/>
                </a:solidFill>
                <a:latin typeface="HelveticaNeue MediumCond" pitchFamily="34" charset="0"/>
              </a:rPr>
              <a:t>White, Jacob Pitcher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spc="50" dirty="0" smtClean="0">
                <a:solidFill>
                  <a:schemeClr val="tx1"/>
                </a:solidFill>
                <a:latin typeface="HelveticaNeue MediumCond" pitchFamily="34" charset="0"/>
              </a:rPr>
              <a:t>Gary Steffen and Paul Lin</a:t>
            </a:r>
            <a:endParaRPr lang="en-US" sz="2800" spc="50" dirty="0">
              <a:solidFill>
                <a:schemeClr val="tx1"/>
              </a:solidFill>
              <a:latin typeface="HelveticaNeue MediumCond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4572000"/>
            <a:ext cx="91440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spc="50" dirty="0" smtClean="0">
              <a:latin typeface="HelveticaNeue MediumCond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spc="50" dirty="0" smtClean="0">
                <a:latin typeface="HelveticaNeue MediumCond" pitchFamily="34" charset="0"/>
              </a:rPr>
              <a:t>September 20-23, 2012</a:t>
            </a:r>
            <a:endParaRPr lang="en-US" sz="1600" spc="50" dirty="0">
              <a:latin typeface="HelveticaNeue Medium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Mounted 0.25 Meters Below Ground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953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4 – Sensor Response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When Mounted 0.25 Meters Below Ground in Center of Traffic Lane [1]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28800"/>
            <a:ext cx="91440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EMI Filter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549997" y="2819400"/>
            <a:ext cx="8051203" cy="1676400"/>
            <a:chOff x="1752600" y="2743200"/>
            <a:chExt cx="6838950" cy="1423988"/>
          </a:xfrm>
        </p:grpSpPr>
        <p:pic>
          <p:nvPicPr>
            <p:cNvPr id="20" name="Picture 1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2396" y="2996513"/>
              <a:ext cx="3679208" cy="86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5" name="Group 27"/>
            <p:cNvGrpSpPr>
              <a:grpSpLocks/>
            </p:cNvGrpSpPr>
            <p:nvPr/>
          </p:nvGrpSpPr>
          <p:grpSpPr bwMode="auto">
            <a:xfrm>
              <a:off x="1752600" y="2743200"/>
              <a:ext cx="6838950" cy="1423988"/>
              <a:chOff x="1194" y="7493"/>
              <a:chExt cx="10771" cy="2243"/>
            </a:xfrm>
          </p:grpSpPr>
          <p:cxnSp>
            <p:nvCxnSpPr>
              <p:cNvPr id="17436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6842" y="7680"/>
                <a:ext cx="1287" cy="40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7" name="AutoShape 29"/>
              <p:cNvCxnSpPr>
                <a:cxnSpLocks noChangeShapeType="1"/>
              </p:cNvCxnSpPr>
              <p:nvPr/>
            </p:nvCxnSpPr>
            <p:spPr bwMode="auto">
              <a:xfrm flipH="1" flipV="1">
                <a:off x="6848" y="8933"/>
                <a:ext cx="1287" cy="3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8" name="AutoShape 30"/>
              <p:cNvCxnSpPr>
                <a:cxnSpLocks noChangeShapeType="1"/>
              </p:cNvCxnSpPr>
              <p:nvPr/>
            </p:nvCxnSpPr>
            <p:spPr bwMode="auto">
              <a:xfrm>
                <a:off x="2746" y="7992"/>
                <a:ext cx="358" cy="13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7439" name="AutoShape 31"/>
              <p:cNvCxnSpPr>
                <a:cxnSpLocks noChangeShapeType="1"/>
              </p:cNvCxnSpPr>
              <p:nvPr/>
            </p:nvCxnSpPr>
            <p:spPr bwMode="auto">
              <a:xfrm>
                <a:off x="2694" y="8824"/>
                <a:ext cx="360" cy="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1194" y="8495"/>
                <a:ext cx="2154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AC Connection (EXT)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8071" y="9237"/>
                <a:ext cx="3836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AC Connection (INT)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1194" y="7680"/>
                <a:ext cx="3836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AC Connection (EXT)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8129" y="7493"/>
                <a:ext cx="3836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AC Connection (INT)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6172200" y="3200400"/>
            <a:ext cx="7620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4953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 – EMI Filter Circuit Diagram [2]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798637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Power Supply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65" y="2590800"/>
            <a:ext cx="7828071" cy="250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 bmk="_Toc244575725">
                <a:latin typeface="Arial" pitchFamily="34" charset="0"/>
                <a:cs typeface="Arial" pitchFamily="34" charset="0"/>
              </a:rPr>
              <a:t>Figure 6 – Sensor Power Supply Block Diagram [3]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798637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Input Subsystem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930" y="3118635"/>
            <a:ext cx="2825964" cy="14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1905000" y="3009900"/>
            <a:ext cx="6767512" cy="1866900"/>
            <a:chOff x="1537" y="4345"/>
            <a:chExt cx="10657" cy="2939"/>
          </a:xfrm>
        </p:grpSpPr>
        <p:cxnSp>
          <p:nvCxnSpPr>
            <p:cNvPr id="23564" name="AutoShape 12"/>
            <p:cNvCxnSpPr>
              <a:cxnSpLocks noChangeShapeType="1"/>
            </p:cNvCxnSpPr>
            <p:nvPr/>
          </p:nvCxnSpPr>
          <p:spPr bwMode="auto">
            <a:xfrm flipH="1">
              <a:off x="7473" y="5404"/>
              <a:ext cx="656" cy="2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5" name="AutoShape 13"/>
            <p:cNvCxnSpPr>
              <a:cxnSpLocks noChangeShapeType="1"/>
            </p:cNvCxnSpPr>
            <p:nvPr/>
          </p:nvCxnSpPr>
          <p:spPr bwMode="auto">
            <a:xfrm flipH="1" flipV="1">
              <a:off x="7407" y="6394"/>
              <a:ext cx="1127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6" name="AutoShape 14"/>
            <p:cNvCxnSpPr>
              <a:cxnSpLocks noChangeShapeType="1"/>
            </p:cNvCxnSpPr>
            <p:nvPr/>
          </p:nvCxnSpPr>
          <p:spPr bwMode="auto">
            <a:xfrm>
              <a:off x="2670" y="4771"/>
              <a:ext cx="49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3567" name="AutoShape 15"/>
            <p:cNvCxnSpPr>
              <a:cxnSpLocks noChangeShapeType="1"/>
            </p:cNvCxnSpPr>
            <p:nvPr/>
          </p:nvCxnSpPr>
          <p:spPr bwMode="auto">
            <a:xfrm flipV="1">
              <a:off x="2362" y="5923"/>
              <a:ext cx="806" cy="2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7987" y="5150"/>
              <a:ext cx="3744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 I/O Board Input Pin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8451" y="6266"/>
              <a:ext cx="3743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 I/O Board Ground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1857" y="4345"/>
              <a:ext cx="1003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NPN Output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1537" y="6132"/>
              <a:ext cx="18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PNP</a:t>
              </a:r>
              <a:b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Output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7 – Input Subsystem, ABB </a:t>
            </a:r>
            <a:r>
              <a:rPr kumimoji="0" lang="en-US" sz="900" b="1" i="0" u="none" strike="noStrike" cap="none" normalizeH="0" baseline="0" dirty="0" err="1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Optocoupler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Circuit Diagram [4]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828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Output Subsystem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95" y="3103785"/>
            <a:ext cx="2149384" cy="104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99952" y="2895600"/>
            <a:ext cx="6553448" cy="1425575"/>
            <a:chOff x="733" y="7532"/>
            <a:chExt cx="10321" cy="2245"/>
          </a:xfrm>
        </p:grpSpPr>
        <p:cxnSp>
          <p:nvCxnSpPr>
            <p:cNvPr id="24579" name="AutoShape 3"/>
            <p:cNvCxnSpPr>
              <a:cxnSpLocks noChangeShapeType="1"/>
            </p:cNvCxnSpPr>
            <p:nvPr/>
          </p:nvCxnSpPr>
          <p:spPr bwMode="auto">
            <a:xfrm>
              <a:off x="5111" y="7880"/>
              <a:ext cx="1" cy="3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7168" y="8085"/>
              <a:ext cx="3744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 I/O Board Ground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7311" y="9184"/>
              <a:ext cx="3743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 I/O Board Output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582" name="AutoShape 6"/>
            <p:cNvCxnSpPr>
              <a:cxnSpLocks noChangeShapeType="1"/>
            </p:cNvCxnSpPr>
            <p:nvPr/>
          </p:nvCxnSpPr>
          <p:spPr bwMode="auto">
            <a:xfrm flipH="1" flipV="1">
              <a:off x="6902" y="9170"/>
              <a:ext cx="505" cy="1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3" name="AutoShape 7"/>
            <p:cNvCxnSpPr>
              <a:cxnSpLocks noChangeShapeType="1"/>
            </p:cNvCxnSpPr>
            <p:nvPr/>
          </p:nvCxnSpPr>
          <p:spPr bwMode="auto">
            <a:xfrm>
              <a:off x="3798" y="8085"/>
              <a:ext cx="441" cy="1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4" name="AutoShape 8"/>
            <p:cNvCxnSpPr>
              <a:cxnSpLocks noChangeShapeType="1"/>
            </p:cNvCxnSpPr>
            <p:nvPr/>
          </p:nvCxnSpPr>
          <p:spPr bwMode="auto">
            <a:xfrm flipV="1">
              <a:off x="3154" y="9170"/>
              <a:ext cx="637" cy="2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585" name="AutoShape 9"/>
            <p:cNvCxnSpPr>
              <a:cxnSpLocks noChangeShapeType="1"/>
            </p:cNvCxnSpPr>
            <p:nvPr/>
          </p:nvCxnSpPr>
          <p:spPr bwMode="auto">
            <a:xfrm flipH="1">
              <a:off x="6456" y="8251"/>
              <a:ext cx="712" cy="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2293" y="7772"/>
              <a:ext cx="2016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Remote Teach Pin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733" y="9332"/>
              <a:ext cx="3024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Sensor Power Supply DC - Pin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4703" y="7532"/>
              <a:ext cx="2304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Digital I/O Board +5V DC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 – Output Subsystem, </a:t>
            </a:r>
            <a:r>
              <a:rPr kumimoji="0" lang="en-US" sz="900" b="1" i="0" u="none" strike="noStrike" cap="none" normalizeH="0" dirty="0" err="1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Weidmuller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dirty="0" err="1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Optocoupler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[5]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Overview of Software System Architecture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Software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System Architecture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pitcherj\Desktop\Classes\CPET 491\Software Diagram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1995928"/>
            <a:ext cx="8839200" cy="40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Server Software Class Diagram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Sensor Server Software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Class Diagram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Server Software State Transition Diagram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11 – Sensor Server Software State Transition Diagram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17</a:t>
            </a:fld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76488" y="2057400"/>
          <a:ext cx="439102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Visio" r:id="rId3" imgW="3993754" imgH="3749388" progId="Visio.Drawing.11">
                  <p:embed/>
                </p:oleObj>
              </mc:Choice>
              <mc:Fallback>
                <p:oleObj name="Visio" r:id="rId3" imgW="3993754" imgH="374938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2057400"/>
                        <a:ext cx="4391025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SMS Alert Software State Transition Diagram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214563" y="21336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Visio" r:id="rId3" imgW="3924673" imgH="3104712" progId="Visio.Drawing.11">
                  <p:embed/>
                </p:oleObj>
              </mc:Choice>
              <mc:Fallback>
                <p:oleObj name="Visio" r:id="rId3" imgW="3924673" imgH="310471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2133600"/>
                        <a:ext cx="4714875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9436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12 - SMS Alert Software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State Transition Diagram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User Input </a:t>
            </a:r>
            <a:r>
              <a:rPr lang="en-US" sz="2800" b="1" dirty="0" err="1" smtClean="0"/>
              <a:t>Servlets</a:t>
            </a:r>
            <a:r>
              <a:rPr lang="en-US" sz="2800" b="1" dirty="0" smtClean="0"/>
              <a:t> State Transition Diagram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351903" y="2057400"/>
          <a:ext cx="444019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Visio" r:id="rId3" imgW="3676682" imgH="3104712" progId="Visio.Drawing.11">
                  <p:embed/>
                </p:oleObj>
              </mc:Choice>
              <mc:Fallback>
                <p:oleObj name="Visio" r:id="rId3" imgW="3676682" imgH="310471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03" y="2057400"/>
                        <a:ext cx="4440195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13 – User Input </a:t>
            </a:r>
            <a:r>
              <a:rPr kumimoji="0" lang="en-US" sz="900" b="1" i="0" u="none" strike="noStrike" cap="none" normalizeH="0" baseline="0" dirty="0" err="1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Servlets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State Transition Diagram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685800"/>
          </a:xfrm>
        </p:spPr>
        <p:txBody>
          <a:bodyPr/>
          <a:lstStyle/>
          <a:p>
            <a:r>
              <a:rPr lang="en-US" b="1" dirty="0" smtClean="0"/>
              <a:t>Project Outline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Executive Summary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Problem Statement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Solution Statement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System Design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System Testing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Conclusion</a:t>
            </a: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100"/>
            <a:ext cx="7772400" cy="685800"/>
          </a:xfrm>
        </p:spPr>
        <p:txBody>
          <a:bodyPr/>
          <a:lstStyle/>
          <a:p>
            <a:r>
              <a:rPr lang="en-US" sz="6000" b="1" dirty="0" smtClean="0"/>
              <a:t>System Testing</a:t>
            </a:r>
            <a:endParaRPr lang="en-US" sz="6000" b="1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3505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A9E8E-2FE9-4AEA-B8AB-044A71884C1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Testing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066800" y="2438400"/>
          <a:ext cx="7118383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Visio" r:id="rId3" imgW="5419725" imgH="2441829" progId="Visio.Drawing.11">
                  <p:embed/>
                </p:oleObj>
              </mc:Choice>
              <mc:Fallback>
                <p:oleObj name="Visio" r:id="rId3" imgW="5419725" imgH="24418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7118383" cy="320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14 – Sensor Testing Rig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Testing (cont.)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2057400"/>
          <a:ext cx="5379970" cy="4241292"/>
        </p:xfrm>
        <a:graphic>
          <a:graphicData uri="http://schemas.openxmlformats.org/drawingml/2006/table">
            <a:tbl>
              <a:tblPr/>
              <a:tblGrid>
                <a:gridCol w="669910"/>
                <a:gridCol w="766655"/>
                <a:gridCol w="821416"/>
                <a:gridCol w="657133"/>
                <a:gridCol w="876177"/>
                <a:gridCol w="1588679"/>
              </a:tblGrid>
              <a:tr h="554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Distance Vehicle Detected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Height Above Ground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Distance From Vehicle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Vehicle Speed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Sensitivity Level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Errors?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Tripped Twice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 feet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 feet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 inches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2mph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Trips</a:t>
                      </a: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cs typeface="Times New Roman"/>
                      </a:endParaRPr>
                    </a:p>
                  </a:txBody>
                  <a:tcPr marL="65713" marR="657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1 – Sensor Testing Results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LED Sign Testing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15 –  LED Sign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Testing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33" descr="CIMG0236"/>
          <p:cNvPicPr>
            <a:picLocks noChangeAspect="1" noChangeArrowheads="1"/>
          </p:cNvPicPr>
          <p:nvPr/>
        </p:nvPicPr>
        <p:blipFill>
          <a:blip r:embed="rId2" cstate="print"/>
          <a:srcRect t="18240" b="20816"/>
          <a:stretch>
            <a:fillRect/>
          </a:stretch>
        </p:blipFill>
        <p:spPr bwMode="auto">
          <a:xfrm>
            <a:off x="3429000" y="2209800"/>
            <a:ext cx="2286000" cy="1010195"/>
          </a:xfrm>
          <a:prstGeom prst="rect">
            <a:avLst/>
          </a:prstGeom>
          <a:noFill/>
        </p:spPr>
      </p:pic>
      <p:pic>
        <p:nvPicPr>
          <p:cNvPr id="39940" name="Picture 34" descr="CIMG0238"/>
          <p:cNvPicPr>
            <a:picLocks noChangeAspect="1" noChangeArrowheads="1"/>
          </p:cNvPicPr>
          <p:nvPr/>
        </p:nvPicPr>
        <p:blipFill>
          <a:blip r:embed="rId3" cstate="print"/>
          <a:srcRect t="21245" b="19742"/>
          <a:stretch>
            <a:fillRect/>
          </a:stretch>
        </p:blipFill>
        <p:spPr bwMode="auto">
          <a:xfrm>
            <a:off x="838200" y="3505200"/>
            <a:ext cx="2309498" cy="997116"/>
          </a:xfrm>
          <a:prstGeom prst="rect">
            <a:avLst/>
          </a:prstGeom>
          <a:noFill/>
        </p:spPr>
      </p:pic>
      <p:pic>
        <p:nvPicPr>
          <p:cNvPr id="39939" name="Picture 36" descr="CIMG0237"/>
          <p:cNvPicPr>
            <a:picLocks noChangeAspect="1" noChangeArrowheads="1"/>
          </p:cNvPicPr>
          <p:nvPr/>
        </p:nvPicPr>
        <p:blipFill>
          <a:blip r:embed="rId4" cstate="print"/>
          <a:srcRect t="20815" b="21674"/>
          <a:stretch>
            <a:fillRect/>
          </a:stretch>
        </p:blipFill>
        <p:spPr bwMode="auto">
          <a:xfrm>
            <a:off x="3429000" y="3505200"/>
            <a:ext cx="2309499" cy="997117"/>
          </a:xfrm>
          <a:prstGeom prst="rect">
            <a:avLst/>
          </a:prstGeom>
          <a:noFill/>
        </p:spPr>
      </p:pic>
      <p:pic>
        <p:nvPicPr>
          <p:cNvPr id="39938" name="Picture 35" descr="CIMG0239"/>
          <p:cNvPicPr>
            <a:picLocks noChangeAspect="1" noChangeArrowheads="1"/>
          </p:cNvPicPr>
          <p:nvPr/>
        </p:nvPicPr>
        <p:blipFill>
          <a:blip r:embed="rId5" cstate="print"/>
          <a:srcRect t="21889" b="20386"/>
          <a:stretch>
            <a:fillRect/>
          </a:stretch>
        </p:blipFill>
        <p:spPr bwMode="auto">
          <a:xfrm>
            <a:off x="6019800" y="3505200"/>
            <a:ext cx="2111542" cy="1018903"/>
          </a:xfrm>
          <a:prstGeom prst="rect">
            <a:avLst/>
          </a:prstGeom>
          <a:noFill/>
        </p:spPr>
      </p:pic>
      <p:pic>
        <p:nvPicPr>
          <p:cNvPr id="16" name="Picture 37" descr="CIMG0240"/>
          <p:cNvPicPr>
            <a:picLocks noChangeAspect="1" noChangeArrowheads="1"/>
          </p:cNvPicPr>
          <p:nvPr/>
        </p:nvPicPr>
        <p:blipFill>
          <a:blip r:embed="rId6" cstate="print"/>
          <a:srcRect t="24678" b="11588"/>
          <a:stretch>
            <a:fillRect/>
          </a:stretch>
        </p:blipFill>
        <p:spPr bwMode="auto">
          <a:xfrm>
            <a:off x="3429000" y="4800600"/>
            <a:ext cx="2286000" cy="1088571"/>
          </a:xfrm>
          <a:prstGeom prst="rect">
            <a:avLst/>
          </a:prstGeom>
          <a:noFill/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17 – Garage Configuration Dialog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57200" y="1445568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Garage Configuration Dialog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6292" y="1981200"/>
            <a:ext cx="3591417" cy="422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 Configuration Dialog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624616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18 – Sensor Configuration Dialog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33575"/>
            <a:ext cx="36957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24113"/>
            <a:ext cx="3810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5240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FTP Configuration Dialog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572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20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FTP Configuration Dialog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Sign Configuration Dialog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41736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19 –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Sign Configuration Dialog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C:\temp\Screenshots\signconf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3368"/>
            <a:ext cx="3371850" cy="1447800"/>
          </a:xfrm>
          <a:prstGeom prst="rect">
            <a:avLst/>
          </a:prstGeom>
          <a:noFill/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Server Software Main Form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5560368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16 – Sensor Server Software Main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3768"/>
            <a:ext cx="7086600" cy="32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Parking Garage Status Web Page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21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Parking Garage Status Web Page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32778" t="14222" r="33889" b="5778"/>
          <a:stretch>
            <a:fillRect/>
          </a:stretch>
        </p:blipFill>
        <p:spPr bwMode="auto">
          <a:xfrm>
            <a:off x="3048000" y="1981200"/>
            <a:ext cx="276329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685800"/>
          </a:xfrm>
        </p:spPr>
        <p:txBody>
          <a:bodyPr/>
          <a:lstStyle/>
          <a:p>
            <a:r>
              <a:rPr lang="en-US" b="1" dirty="0" smtClean="0"/>
              <a:t>Executive Summary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Monitor vehicles entering and exiting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Maintain a count of vehicles currently in the garage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IPFW used as case study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Prevent students from wasting time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Spring Semester 2009 – Fall Semester 2009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Final deliverables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GarageMon</a:t>
            </a:r>
            <a:r>
              <a:rPr lang="en-US" sz="1600" dirty="0" smtClean="0">
                <a:solidFill>
                  <a:schemeClr val="tx1"/>
                </a:solidFill>
              </a:rPr>
              <a:t> Software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Web Page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SMS Alert Component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Parking Garage SMS Alert Subscription Page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6019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22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Parking Garage SMS Alert Registration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 l="33889" t="12444" r="35555" b="5778"/>
          <a:stretch>
            <a:fillRect/>
          </a:stretch>
        </p:blipFill>
        <p:spPr bwMode="auto">
          <a:xfrm>
            <a:off x="3200400" y="1905000"/>
            <a:ext cx="26421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34444" t="14222" r="35000" b="44000"/>
          <a:stretch>
            <a:fillRect/>
          </a:stretch>
        </p:blipFill>
        <p:spPr bwMode="auto">
          <a:xfrm>
            <a:off x="2438400" y="20574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Alert Subscription Error Page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715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Parking Garage SMS Alert Registration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27222" t="15111" r="26667" b="32444"/>
          <a:stretch>
            <a:fillRect/>
          </a:stretch>
        </p:blipFill>
        <p:spPr bwMode="auto">
          <a:xfrm>
            <a:off x="2019300" y="1828800"/>
            <a:ext cx="5105400" cy="36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Alert Subscription Confirmation Page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24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–SMS Alert Registration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Confirmation Page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Parking Garage SMS Alert Unsubscribe Page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9436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Parking Garage SMS Alert Registration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6667" t="15333" r="26667" b="19333"/>
          <a:stretch>
            <a:fillRect/>
          </a:stretch>
        </p:blipFill>
        <p:spPr bwMode="auto">
          <a:xfrm>
            <a:off x="2438400" y="20574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7222" t="14222" r="27222" b="32445"/>
          <a:stretch>
            <a:fillRect/>
          </a:stretch>
        </p:blipFill>
        <p:spPr bwMode="auto">
          <a:xfrm>
            <a:off x="2057400" y="2133600"/>
            <a:ext cx="5029200" cy="367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Alert Unsubscribe Error Page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867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26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–SMS Alert Unsubscribe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Confirmation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6667" t="14222" r="26667" b="31556"/>
          <a:stretch>
            <a:fillRect/>
          </a:stretch>
        </p:blipFill>
        <p:spPr bwMode="auto">
          <a:xfrm>
            <a:off x="1791325" y="2057400"/>
            <a:ext cx="55613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SMS Alert Unsubscribe Confirmation Page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096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27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–SMS Alert Unsubscribe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Confirmation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USB I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C/IO Board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28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USB I</a:t>
            </a:r>
            <a:r>
              <a:rPr kumimoji="0" lang="en-US" sz="900" b="1" i="0" u="none" strike="noStrike" cap="none" normalizeH="0" baseline="3000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C/IO Board [6]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www.devasys.com/images/products/usbi2cio/rev_c1/i2cio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285" y="1981200"/>
            <a:ext cx="6351431" cy="41910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Final Project Board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172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</a:t>
            </a:r>
            <a:r>
              <a:rPr lang="en-US" sz="900" b="1" dirty="0" smtClean="0" bmk="_Toc244575725">
                <a:latin typeface="Arial" pitchFamily="34" charset="0"/>
                <a:ea typeface="Times New Roman" pitchFamily="18" charset="0"/>
                <a:cs typeface="Arial" pitchFamily="34" charset="0"/>
              </a:rPr>
              <a:t>29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Final Project Board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pitcherj\Desktop\CIMG0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63000" y="1243800"/>
            <a:ext cx="4218000" cy="5638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2667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EMI Filter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96200" y="3505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96200" y="42672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I/O Board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96200" y="19050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Distribution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" y="1981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2743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3505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Optocoupler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5029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Optocoupler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57150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34-Pin Breakout Board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3" idx="3"/>
          </p:cNvCxnSpPr>
          <p:nvPr/>
        </p:nvCxnSpPr>
        <p:spPr>
          <a:xfrm>
            <a:off x="1600200" y="2247900"/>
            <a:ext cx="2209800" cy="11811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1600200" y="3009900"/>
            <a:ext cx="990600" cy="4953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</p:cNvCxnSpPr>
          <p:nvPr/>
        </p:nvCxnSpPr>
        <p:spPr>
          <a:xfrm flipV="1">
            <a:off x="1600200" y="4953000"/>
            <a:ext cx="2895600" cy="11430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1"/>
          </p:cNvCxnSpPr>
          <p:nvPr/>
        </p:nvCxnSpPr>
        <p:spPr>
          <a:xfrm rot="10800000" flipV="1">
            <a:off x="5105400" y="2171700"/>
            <a:ext cx="2590800" cy="9525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1"/>
          </p:cNvCxnSpPr>
          <p:nvPr/>
        </p:nvCxnSpPr>
        <p:spPr>
          <a:xfrm rot="10800000" flipV="1">
            <a:off x="6629400" y="2933700"/>
            <a:ext cx="1066800" cy="1143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</p:cNvCxnSpPr>
          <p:nvPr/>
        </p:nvCxnSpPr>
        <p:spPr>
          <a:xfrm rot="10800000" flipV="1">
            <a:off x="6781800" y="3771900"/>
            <a:ext cx="914400" cy="1905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1"/>
          </p:cNvCxnSpPr>
          <p:nvPr/>
        </p:nvCxnSpPr>
        <p:spPr>
          <a:xfrm rot="10800000" flipV="1">
            <a:off x="5638800" y="4533900"/>
            <a:ext cx="2057400" cy="1905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3"/>
          </p:cNvCxnSpPr>
          <p:nvPr/>
        </p:nvCxnSpPr>
        <p:spPr>
          <a:xfrm>
            <a:off x="1600200" y="3771900"/>
            <a:ext cx="1828800" cy="7239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3"/>
          </p:cNvCxnSpPr>
          <p:nvPr/>
        </p:nvCxnSpPr>
        <p:spPr>
          <a:xfrm flipV="1">
            <a:off x="1600200" y="4876800"/>
            <a:ext cx="1524000" cy="4191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28600" y="4267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Sensor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5" idx="3"/>
          </p:cNvCxnSpPr>
          <p:nvPr/>
        </p:nvCxnSpPr>
        <p:spPr>
          <a:xfrm>
            <a:off x="1600200" y="4533900"/>
            <a:ext cx="762000" cy="266700"/>
          </a:xfrm>
          <a:prstGeom prst="straightConnector1">
            <a:avLst/>
          </a:prstGeom>
          <a:ln w="31750" cmpd="sng">
            <a:solidFill>
              <a:srgbClr val="FF0000"/>
            </a:solidFill>
            <a:headEnd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Project Cost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57912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Table 2 – Project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38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286000"/>
          <a:ext cx="6096000" cy="3200400"/>
        </p:xfrm>
        <a:graphic>
          <a:graphicData uri="http://schemas.openxmlformats.org/drawingml/2006/table">
            <a:tbl>
              <a:tblPr/>
              <a:tblGrid>
                <a:gridCol w="2525810"/>
                <a:gridCol w="709497"/>
                <a:gridCol w="840045"/>
                <a:gridCol w="942212"/>
                <a:gridCol w="1078436"/>
              </a:tblGrid>
              <a:tr h="151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Arial"/>
                        </a:rPr>
                        <a:t>Item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Arial"/>
                        </a:rPr>
                        <a:t>Quantity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Arial"/>
                        </a:rPr>
                        <a:t>Unit Cost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Arial"/>
                        </a:rPr>
                        <a:t>Total Cost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  <a:cs typeface="Arial"/>
                        </a:rPr>
                        <a:t>Actual Cost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Banner Engineering Q7MB  Sensor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$221.00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$442.00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PS115-1P Sensor Power Supply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$68.00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$136.00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ABB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R900 OBC0100-24VDC Optocoupler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$29.29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$58.58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Weidmuller 839894-TTL Optocoupler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$31.08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$62.16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Devasys USB Digital I/O Board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$89.00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$89.00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34-pin Breakout Board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$29.50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$29.50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$29.50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34-pin Ribbon Cable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$1.75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$1.75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(Had Part)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 Meter DIN Rail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$8.90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$8.90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$8.90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Qualtek 862-06/001 Power Line Filter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$13.25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$13.25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2x1’ Laminated Wood Board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$15.00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$15.00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Electrical Conduit End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$1.50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$1.50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High Quality Power Cable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$12.00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$24.00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Philips Wood Screws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$0.34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$2.72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PVC Plastic Sheet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Spool of Wire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$3.99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$11.97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$11.97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Aluminum Sheet, stamped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Fuse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Screw-down Terminal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$0.00 (Donated)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 Hour of Work Time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120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Unknown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112" marR="681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112" marR="681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112" marR="6811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Arial"/>
                        </a:rPr>
                        <a:t>$896.33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Arial"/>
                        </a:rPr>
                        <a:t>$50.37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112" marR="681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6858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72390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Conclusion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Project was a success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Project goals reached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Provided invaluable project design, build, and management experience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Lessons Learned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Project completion estimate is a difficult matter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Learned how to work with third party vendors for support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/ donations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Exercised programming skills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Exercised system integration skills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0557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685800"/>
          </a:xfrm>
        </p:spPr>
        <p:txBody>
          <a:bodyPr/>
          <a:lstStyle/>
          <a:p>
            <a:r>
              <a:rPr lang="en-US" b="1" dirty="0" smtClean="0"/>
              <a:t>Problem Statement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Project members were frustrated with parking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Survey of 12,000 active Spring-Semester students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Approximately 20% of these students responded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IPFW students verified to be frustrated with parking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IPFW Chief of Police Jeff Davis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A system such as this was investigated a number of years ago, it was proposed to cost $60,000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Our project cost significantly less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Project Cost Was Less than $1000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Content Placeholder 3" descr="template-option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0" y="2176780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References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[1]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Banner Engineering Inc. (2009, Sep.) M-GAGE Q7M Flat-Pak. [Online]. </a:t>
                      </a:r>
                      <a:r>
                        <a:rPr lang="en-US" sz="1000" dirty="0" smtClean="0">
                          <a:hlinkClick r:id="rId3"/>
                        </a:rPr>
                        <a:t>http://info.bannersalesforce.com/xpedio/groups/public/documents/literature/117172.pdf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[2]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/>
                        <a:t>Qualtek</a:t>
                      </a:r>
                      <a:r>
                        <a:rPr lang="en-US" sz="1000" dirty="0" smtClean="0"/>
                        <a:t> Electronics Corp. (2009, Sep.) Qualtekusa.com. [Online]. </a:t>
                      </a:r>
                      <a:r>
                        <a:rPr lang="en-US" sz="1000" dirty="0" smtClean="0">
                          <a:hlinkClick r:id="rId4"/>
                        </a:rPr>
                        <a:t>http://www.qualtekusa.com/Catalog/EMI_Filters/pdf/86206001.pdf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[3] Banner Engineering. (2009, Sep.) Models PS24-1.andPS115-1.Sensor Interface Modules. [Online]. </a:t>
                      </a:r>
                      <a:r>
                        <a:rPr lang="en-US" sz="1000" dirty="0" smtClean="0">
                          <a:hlinkClick r:id="rId5"/>
                        </a:rPr>
                        <a:t>http://info.bannersalesforce.com/xpedio/groups/public/documents/literature/123566.pdf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[4] ABB Electronics Corporation. (2009, Sep.) R600 </a:t>
                      </a:r>
                      <a:r>
                        <a:rPr lang="en-US" sz="1000" dirty="0" err="1" smtClean="0"/>
                        <a:t>optocoupler</a:t>
                      </a:r>
                      <a:r>
                        <a:rPr lang="en-US" sz="1000" dirty="0" smtClean="0"/>
                        <a:t> modules. [Online]. </a:t>
                      </a:r>
                    </a:p>
                    <a:p>
                      <a:r>
                        <a:rPr lang="en-US" sz="1000" dirty="0" smtClean="0">
                          <a:hlinkClick r:id="rId6"/>
                        </a:rPr>
                        <a:t>http://www.abb-control.com/electronicscat/AC02020.19-22.pdf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[5] </a:t>
                      </a:r>
                      <a:r>
                        <a:rPr lang="fr-FR" sz="1000" dirty="0" err="1" smtClean="0"/>
                        <a:t>Weidmuller</a:t>
                      </a:r>
                      <a:r>
                        <a:rPr lang="fr-FR" sz="1000" dirty="0" smtClean="0"/>
                        <a:t>. (2009, Sep.) Product catalogue. [Online]. </a:t>
                      </a:r>
                      <a:r>
                        <a:rPr lang="fr-FR" sz="1000" dirty="0" smtClean="0">
                          <a:hlinkClick r:id="rId7"/>
                        </a:rPr>
                        <a:t>http://catalog.weidmueller.com/procat/Product.jsp;jsessionid=8E30EB96587EA790A4F2FBEF92631B36?productId=([8398940000])&amp;page=Product</a:t>
                      </a:r>
                      <a:endParaRPr lang="fr-FR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[6] Devasys.</a:t>
                      </a:r>
                      <a:r>
                        <a:rPr lang="fr-FR" sz="1000" baseline="0" dirty="0" smtClean="0"/>
                        <a:t> (2009, </a:t>
                      </a:r>
                      <a:r>
                        <a:rPr lang="fr-FR" sz="1000" baseline="0" dirty="0" err="1" smtClean="0"/>
                        <a:t>Dec</a:t>
                      </a:r>
                      <a:r>
                        <a:rPr lang="fr-FR" sz="1000" baseline="0" dirty="0" smtClean="0"/>
                        <a:t>.) USB-I2C/IO P.C.B. (</a:t>
                      </a:r>
                      <a:r>
                        <a:rPr lang="fr-FR" sz="1000" baseline="0" dirty="0" err="1" smtClean="0"/>
                        <a:t>Rev</a:t>
                      </a:r>
                      <a:r>
                        <a:rPr lang="fr-FR" sz="1000" baseline="0" dirty="0" smtClean="0"/>
                        <a:t>. C1). [Online].</a:t>
                      </a:r>
                    </a:p>
                    <a:p>
                      <a:r>
                        <a:rPr lang="en-US" sz="1000" dirty="0" smtClean="0">
                          <a:hlinkClick r:id="rId8"/>
                        </a:rPr>
                        <a:t>http://www.devasys.com/images/products/usbi2cio/rev_c1/i2cio_lg.jpg</a:t>
                      </a:r>
                      <a:endParaRPr lang="fr-FR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Content Placeholder 3" descr="template-option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147219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/>
              <a:t>Questions?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Content Placeholder 3" descr="template-option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147219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 dirty="0" smtClean="0"/>
              <a:t>DEMO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685800"/>
          </a:xfrm>
        </p:spPr>
        <p:txBody>
          <a:bodyPr/>
          <a:lstStyle/>
          <a:p>
            <a:r>
              <a:rPr lang="en-US" b="1" dirty="0" smtClean="0"/>
              <a:t>Solution Statement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4114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Create a system which monitors the number of cars in the garage and displays this information to the user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INPUT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Car Trips Sensor</a:t>
            </a:r>
          </a:p>
          <a:p>
            <a:pPr algn="l"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OUTPUT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LED Sign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Web Page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SMS Message Notification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86100"/>
            <a:ext cx="7772400" cy="685800"/>
          </a:xfrm>
        </p:spPr>
        <p:txBody>
          <a:bodyPr/>
          <a:lstStyle/>
          <a:p>
            <a:r>
              <a:rPr lang="en-US" sz="6000" b="1" dirty="0" smtClean="0"/>
              <a:t>System Design</a:t>
            </a:r>
            <a:endParaRPr lang="en-US" sz="6000" b="1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Hardware System Architecture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715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 – Hardware System Architecture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2399" y="2209800"/>
          <a:ext cx="8915401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10602090" imgH="3946854" progId="Visio.Drawing.11">
                  <p:embed/>
                </p:oleObj>
              </mc:Choice>
              <mc:Fallback>
                <p:oleObj name="Visio" r:id="rId3" imgW="10602090" imgH="3946854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2209800"/>
                        <a:ext cx="8915401" cy="351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9400" y="658177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Engineering Technology Garage Measurement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057400"/>
            <a:ext cx="7391400" cy="416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62484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2 – Garage Map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Measurement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5800" y="2895600"/>
            <a:ext cx="3352800" cy="1447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47800"/>
            <a:ext cx="8229600" cy="563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dirty="0" smtClean="0"/>
              <a:t>Sensor Mounted 1 Meter Above Ground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629400" y="6553200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cs typeface="Arial" charset="0"/>
              </a:rPr>
              <a:t>One university.  Two great names.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42" y="2200910"/>
            <a:ext cx="7846116" cy="282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953000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3 – Sensor Response When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Mounted </a:t>
            </a:r>
            <a:r>
              <a:rPr kumimoji="0" lang="en-US" sz="900" b="1" i="0" u="none" strike="noStrike" cap="none" normalizeH="0" baseline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Meter Above</a:t>
            </a:r>
            <a:r>
              <a:rPr kumimoji="0" lang="en-US" sz="900" b="1" i="0" u="none" strike="noStrike" cap="none" normalizeH="0" dirty="0" smtClean="0" bmk="_Toc24457572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Ground Beside Vehicle [1]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24600"/>
            <a:ext cx="2133600" cy="365125"/>
          </a:xfrm>
        </p:spPr>
        <p:txBody>
          <a:bodyPr/>
          <a:lstStyle/>
          <a:p>
            <a:pPr algn="ctr">
              <a:defRPr/>
            </a:pPr>
            <a:fld id="{B64A9E8E-2FE9-4AEA-B8AB-044A71884C14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1601</Words>
  <Application>Microsoft Office PowerPoint</Application>
  <PresentationFormat>On-screen Show (4:3)</PresentationFormat>
  <Paragraphs>452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Visio</vt:lpstr>
      <vt:lpstr>A Cloud-enabled Parking Garage Monitoring System with Smartphone  Notification</vt:lpstr>
      <vt:lpstr>Project Outline</vt:lpstr>
      <vt:lpstr>Executive Summary </vt:lpstr>
      <vt:lpstr>Problem Statement</vt:lpstr>
      <vt:lpstr>Solution Statement</vt:lpstr>
      <vt:lpstr>System Design</vt:lpstr>
      <vt:lpstr>Hardware System Architecture</vt:lpstr>
      <vt:lpstr>Engineering Technology Garage Measurement</vt:lpstr>
      <vt:lpstr>Sensor Mounted 1 Meter Above Ground</vt:lpstr>
      <vt:lpstr>Sensor Mounted 0.25 Meters Below Ground</vt:lpstr>
      <vt:lpstr>EMI Filter</vt:lpstr>
      <vt:lpstr>Sensor Power Supply</vt:lpstr>
      <vt:lpstr>Input Subsystem</vt:lpstr>
      <vt:lpstr>Output Subsystem</vt:lpstr>
      <vt:lpstr>Overview of Software System Architecture</vt:lpstr>
      <vt:lpstr>Sensor Server Software Class Diagram</vt:lpstr>
      <vt:lpstr>Sensor Server Software State Transition Diagram</vt:lpstr>
      <vt:lpstr>SMS Alert Software State Transition Diagram</vt:lpstr>
      <vt:lpstr>User Input Servlets State Transition Diagram</vt:lpstr>
      <vt:lpstr>System Testing</vt:lpstr>
      <vt:lpstr>Sensor Testing</vt:lpstr>
      <vt:lpstr>Sensor Testing (cont.)</vt:lpstr>
      <vt:lpstr>LED Sign Testing</vt:lpstr>
      <vt:lpstr>PowerPoint Presentation</vt:lpstr>
      <vt:lpstr>PowerPoint Presentation</vt:lpstr>
      <vt:lpstr>PowerPoint Presentation</vt:lpstr>
      <vt:lpstr>Sign Configuration Dialog</vt:lpstr>
      <vt:lpstr>Sensor Server Software Main Form</vt:lpstr>
      <vt:lpstr>Parking Garage Status Web Page</vt:lpstr>
      <vt:lpstr>Parking Garage SMS Alert Subscription Page</vt:lpstr>
      <vt:lpstr>PowerPoint Presentation</vt:lpstr>
      <vt:lpstr>PowerPoint Presentation</vt:lpstr>
      <vt:lpstr>Parking Garage SMS Alert Unsubscribe Page</vt:lpstr>
      <vt:lpstr>PowerPoint Presentation</vt:lpstr>
      <vt:lpstr>PowerPoint Presentation</vt:lpstr>
      <vt:lpstr>USB I2C/IO Board</vt:lpstr>
      <vt:lpstr>Final Project Board</vt:lpstr>
      <vt:lpstr>Project Cost</vt:lpstr>
      <vt:lpstr>Summary</vt:lpstr>
      <vt:lpstr>PowerPoint Presentation</vt:lpstr>
      <vt:lpstr>Questions?</vt:lpstr>
      <vt:lpstr>DEMO</vt:lpstr>
    </vt:vector>
  </TitlesOfParts>
  <Company>Indiana University - 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Univeristy Relations</dc:creator>
  <cp:lastModifiedBy>Lin</cp:lastModifiedBy>
  <cp:revision>165</cp:revision>
  <dcterms:created xsi:type="dcterms:W3CDTF">2007-07-10T15:00:42Z</dcterms:created>
  <dcterms:modified xsi:type="dcterms:W3CDTF">2012-09-14T04:29:27Z</dcterms:modified>
</cp:coreProperties>
</file>