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31"/>
  </p:notesMasterIdLst>
  <p:handoutMasterIdLst>
    <p:handoutMasterId r:id="rId32"/>
  </p:handoutMasterIdLst>
  <p:sldIdLst>
    <p:sldId id="287" r:id="rId2"/>
    <p:sldId id="620" r:id="rId3"/>
    <p:sldId id="636" r:id="rId4"/>
    <p:sldId id="665" r:id="rId5"/>
    <p:sldId id="682" r:id="rId6"/>
    <p:sldId id="657" r:id="rId7"/>
    <p:sldId id="672" r:id="rId8"/>
    <p:sldId id="673" r:id="rId9"/>
    <p:sldId id="674" r:id="rId10"/>
    <p:sldId id="675" r:id="rId11"/>
    <p:sldId id="676" r:id="rId12"/>
    <p:sldId id="677" r:id="rId13"/>
    <p:sldId id="678" r:id="rId14"/>
    <p:sldId id="679" r:id="rId15"/>
    <p:sldId id="680" r:id="rId16"/>
    <p:sldId id="681" r:id="rId17"/>
    <p:sldId id="666" r:id="rId18"/>
    <p:sldId id="686" r:id="rId19"/>
    <p:sldId id="670" r:id="rId20"/>
    <p:sldId id="649" r:id="rId21"/>
    <p:sldId id="684" r:id="rId22"/>
    <p:sldId id="667" r:id="rId23"/>
    <p:sldId id="671" r:id="rId24"/>
    <p:sldId id="648" r:id="rId25"/>
    <p:sldId id="653" r:id="rId26"/>
    <p:sldId id="654" r:id="rId27"/>
    <p:sldId id="651" r:id="rId28"/>
    <p:sldId id="652" r:id="rId29"/>
    <p:sldId id="633" r:id="rId30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Verdan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Verdan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Verdan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Verdan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Verdana" pitchFamily="34" charset="0"/>
        <a:ea typeface="+mn-ea"/>
        <a:cs typeface="Arial" charset="0"/>
      </a:defRPr>
    </a:lvl5pPr>
    <a:lvl6pPr marL="2286000" algn="l" defTabSz="914400" rtl="0" eaLnBrk="1" latinLnBrk="0" hangingPunct="1">
      <a:defRPr sz="2000" b="1" kern="1200">
        <a:solidFill>
          <a:schemeClr val="tx1"/>
        </a:solidFill>
        <a:latin typeface="Verdana" pitchFamily="34" charset="0"/>
        <a:ea typeface="+mn-ea"/>
        <a:cs typeface="Arial" charset="0"/>
      </a:defRPr>
    </a:lvl6pPr>
    <a:lvl7pPr marL="2743200" algn="l" defTabSz="914400" rtl="0" eaLnBrk="1" latinLnBrk="0" hangingPunct="1">
      <a:defRPr sz="2000" b="1" kern="1200">
        <a:solidFill>
          <a:schemeClr val="tx1"/>
        </a:solidFill>
        <a:latin typeface="Verdana" pitchFamily="34" charset="0"/>
        <a:ea typeface="+mn-ea"/>
        <a:cs typeface="Arial" charset="0"/>
      </a:defRPr>
    </a:lvl7pPr>
    <a:lvl8pPr marL="3200400" algn="l" defTabSz="914400" rtl="0" eaLnBrk="1" latinLnBrk="0" hangingPunct="1">
      <a:defRPr sz="2000" b="1" kern="1200">
        <a:solidFill>
          <a:schemeClr val="tx1"/>
        </a:solidFill>
        <a:latin typeface="Verdana" pitchFamily="34" charset="0"/>
        <a:ea typeface="+mn-ea"/>
        <a:cs typeface="Arial" charset="0"/>
      </a:defRPr>
    </a:lvl8pPr>
    <a:lvl9pPr marL="3657600" algn="l" defTabSz="914400" rtl="0" eaLnBrk="1" latinLnBrk="0" hangingPunct="1">
      <a:defRPr sz="2000" b="1" kern="1200">
        <a:solidFill>
          <a:schemeClr val="tx1"/>
        </a:solidFill>
        <a:latin typeface="Verdana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69" autoAdjust="0"/>
    <p:restoredTop sz="76549" autoAdjust="0"/>
  </p:normalViewPr>
  <p:slideViewPr>
    <p:cSldViewPr>
      <p:cViewPr varScale="1">
        <p:scale>
          <a:sx n="45" d="100"/>
          <a:sy n="45" d="100"/>
        </p:scale>
        <p:origin x="468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12" d="100"/>
        <a:sy n="112" d="100"/>
      </p:scale>
      <p:origin x="0" y="-541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207" tIns="48605" rIns="97207" bIns="48605" numCol="1" anchor="t" anchorCtr="0" compatLnSpc="1">
            <a:prstTxWarp prst="textNoShape">
              <a:avLst/>
            </a:prstTxWarp>
          </a:bodyPr>
          <a:lstStyle>
            <a:lvl1pPr defTabSz="973048" eaLnBrk="1" hangingPunct="1">
              <a:defRPr sz="1300" b="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6550" y="1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207" tIns="48605" rIns="97207" bIns="48605" numCol="1" anchor="t" anchorCtr="0" compatLnSpc="1">
            <a:prstTxWarp prst="textNoShape">
              <a:avLst/>
            </a:prstTxWarp>
          </a:bodyPr>
          <a:lstStyle>
            <a:lvl1pPr algn="r" defTabSz="973048" eaLnBrk="1" hangingPunct="1">
              <a:defRPr sz="1300" b="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6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207" tIns="48605" rIns="97207" bIns="48605" numCol="1" anchor="b" anchorCtr="0" compatLnSpc="1">
            <a:prstTxWarp prst="textNoShape">
              <a:avLst/>
            </a:prstTxWarp>
          </a:bodyPr>
          <a:lstStyle>
            <a:lvl1pPr defTabSz="973048" eaLnBrk="1" hangingPunct="1">
              <a:defRPr sz="1300" b="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6550" y="9121776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207" tIns="48605" rIns="97207" bIns="48605" numCol="1" anchor="b" anchorCtr="0" compatLnSpc="1">
            <a:prstTxWarp prst="textNoShape">
              <a:avLst/>
            </a:prstTxWarp>
          </a:bodyPr>
          <a:lstStyle>
            <a:lvl1pPr algn="r" defTabSz="973048" eaLnBrk="1" hangingPunct="1">
              <a:defRPr sz="1300" b="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47062A5E-12DC-4AFE-965A-A02DA0FDDA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2852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207" tIns="48605" rIns="97207" bIns="48605" numCol="1" anchor="t" anchorCtr="0" compatLnSpc="1">
            <a:prstTxWarp prst="textNoShape">
              <a:avLst/>
            </a:prstTxWarp>
          </a:bodyPr>
          <a:lstStyle>
            <a:lvl1pPr defTabSz="973048" eaLnBrk="1" hangingPunct="1">
              <a:defRPr sz="1300" b="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6550" y="1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207" tIns="48605" rIns="97207" bIns="48605" numCol="1" anchor="t" anchorCtr="0" compatLnSpc="1">
            <a:prstTxWarp prst="textNoShape">
              <a:avLst/>
            </a:prstTxWarp>
          </a:bodyPr>
          <a:lstStyle>
            <a:lvl1pPr algn="r" defTabSz="973048" eaLnBrk="1" hangingPunct="1">
              <a:defRPr sz="1300" b="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63650" y="720725"/>
            <a:ext cx="4797425" cy="35988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6" y="4559301"/>
            <a:ext cx="5365750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207" tIns="48605" rIns="97207" bIns="4860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86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776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207" tIns="48605" rIns="97207" bIns="48605" numCol="1" anchor="b" anchorCtr="0" compatLnSpc="1">
            <a:prstTxWarp prst="textNoShape">
              <a:avLst/>
            </a:prstTxWarp>
          </a:bodyPr>
          <a:lstStyle>
            <a:lvl1pPr defTabSz="973048" eaLnBrk="1" hangingPunct="1">
              <a:defRPr sz="1300" b="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6550" y="9121776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207" tIns="48605" rIns="97207" bIns="48605" numCol="1" anchor="b" anchorCtr="0" compatLnSpc="1">
            <a:prstTxWarp prst="textNoShape">
              <a:avLst/>
            </a:prstTxWarp>
          </a:bodyPr>
          <a:lstStyle>
            <a:lvl1pPr algn="r" defTabSz="973048" eaLnBrk="1" hangingPunct="1">
              <a:defRPr sz="1300" b="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59A3198B-3572-480B-BBFD-30A3313728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64723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extLst/>
        </p:spPr>
        <p:txBody>
          <a:bodyPr/>
          <a:lstStyle>
            <a:lvl1pPr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1pPr>
            <a:lvl2pPr marL="742881" indent="-285724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2pPr>
            <a:lvl3pPr marL="1142894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3pPr>
            <a:lvl4pPr marL="1600051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4pPr>
            <a:lvl5pPr marL="2057210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5pPr>
            <a:lvl6pPr marL="2514367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6pPr>
            <a:lvl7pPr marL="2971524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7pPr>
            <a:lvl8pPr marL="3428682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8pPr>
            <a:lvl9pPr marL="3885840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defRPr/>
            </a:pPr>
            <a:fld id="{3052E717-B007-46AC-8F91-F4389A9387A1}" type="slidenum">
              <a:rPr lang="en-US" sz="1300" b="0" smtClean="0">
                <a:latin typeface="Times New Roman" pitchFamily="18" charset="0"/>
              </a:rPr>
              <a:pPr eaLnBrk="1" hangingPunct="1">
                <a:defRPr/>
              </a:pPr>
              <a:t>1</a:t>
            </a:fld>
            <a:endParaRPr lang="en-US" sz="1300" b="0" dirty="0" smtClean="0">
              <a:latin typeface="Times New Roman" pitchFamily="18" charset="0"/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23451331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extLst/>
        </p:spPr>
        <p:txBody>
          <a:bodyPr/>
          <a:lstStyle>
            <a:lvl1pPr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1pPr>
            <a:lvl2pPr marL="742881" indent="-285724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2pPr>
            <a:lvl3pPr marL="1142894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3pPr>
            <a:lvl4pPr marL="1600051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4pPr>
            <a:lvl5pPr marL="2057210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5pPr>
            <a:lvl6pPr marL="2514367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6pPr>
            <a:lvl7pPr marL="2971524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7pPr>
            <a:lvl8pPr marL="3428682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8pPr>
            <a:lvl9pPr marL="3885840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defRPr/>
            </a:pPr>
            <a:fld id="{C3B57936-D89C-4BF1-8477-70909395603C}" type="slidenum">
              <a:rPr lang="en-US" sz="1300" b="0" smtClean="0">
                <a:latin typeface="Times New Roman" pitchFamily="18" charset="0"/>
              </a:rPr>
              <a:pPr eaLnBrk="1" hangingPunct="1">
                <a:defRPr/>
              </a:pPr>
              <a:t>10</a:t>
            </a:fld>
            <a:endParaRPr lang="en-US" sz="1300" b="0" dirty="0" smtClean="0">
              <a:latin typeface="Times New Roman" pitchFamily="18" charset="0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73324791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extLst/>
        </p:spPr>
        <p:txBody>
          <a:bodyPr/>
          <a:lstStyle>
            <a:lvl1pPr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1pPr>
            <a:lvl2pPr marL="742881" indent="-285724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2pPr>
            <a:lvl3pPr marL="1142894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3pPr>
            <a:lvl4pPr marL="1600051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4pPr>
            <a:lvl5pPr marL="2057210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5pPr>
            <a:lvl6pPr marL="2514367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6pPr>
            <a:lvl7pPr marL="2971524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7pPr>
            <a:lvl8pPr marL="3428682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8pPr>
            <a:lvl9pPr marL="3885840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defRPr/>
            </a:pPr>
            <a:fld id="{C3B57936-D89C-4BF1-8477-70909395603C}" type="slidenum">
              <a:rPr lang="en-US" sz="1300" b="0" smtClean="0">
                <a:latin typeface="Times New Roman" pitchFamily="18" charset="0"/>
              </a:rPr>
              <a:pPr eaLnBrk="1" hangingPunct="1">
                <a:defRPr/>
              </a:pPr>
              <a:t>11</a:t>
            </a:fld>
            <a:endParaRPr lang="en-US" sz="1300" b="0" dirty="0" smtClean="0">
              <a:latin typeface="Times New Roman" pitchFamily="18" charset="0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85000262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extLst/>
        </p:spPr>
        <p:txBody>
          <a:bodyPr/>
          <a:lstStyle>
            <a:lvl1pPr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1pPr>
            <a:lvl2pPr marL="742881" indent="-285724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2pPr>
            <a:lvl3pPr marL="1142894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3pPr>
            <a:lvl4pPr marL="1600051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4pPr>
            <a:lvl5pPr marL="2057210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5pPr>
            <a:lvl6pPr marL="2514367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6pPr>
            <a:lvl7pPr marL="2971524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7pPr>
            <a:lvl8pPr marL="3428682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8pPr>
            <a:lvl9pPr marL="3885840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defRPr/>
            </a:pPr>
            <a:fld id="{C3B57936-D89C-4BF1-8477-70909395603C}" type="slidenum">
              <a:rPr lang="en-US" sz="1300" b="0" smtClean="0">
                <a:latin typeface="Times New Roman" pitchFamily="18" charset="0"/>
              </a:rPr>
              <a:pPr eaLnBrk="1" hangingPunct="1">
                <a:defRPr/>
              </a:pPr>
              <a:t>12</a:t>
            </a:fld>
            <a:endParaRPr lang="en-US" sz="1300" b="0" dirty="0" smtClean="0">
              <a:latin typeface="Times New Roman" pitchFamily="18" charset="0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87959141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extLst/>
        </p:spPr>
        <p:txBody>
          <a:bodyPr/>
          <a:lstStyle>
            <a:lvl1pPr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1pPr>
            <a:lvl2pPr marL="742881" indent="-285724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2pPr>
            <a:lvl3pPr marL="1142894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3pPr>
            <a:lvl4pPr marL="1600051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4pPr>
            <a:lvl5pPr marL="2057210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5pPr>
            <a:lvl6pPr marL="2514367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6pPr>
            <a:lvl7pPr marL="2971524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7pPr>
            <a:lvl8pPr marL="3428682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8pPr>
            <a:lvl9pPr marL="3885840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defRPr/>
            </a:pPr>
            <a:fld id="{C3B57936-D89C-4BF1-8477-70909395603C}" type="slidenum">
              <a:rPr lang="en-US" sz="1300" b="0" smtClean="0">
                <a:latin typeface="Times New Roman" pitchFamily="18" charset="0"/>
              </a:rPr>
              <a:pPr eaLnBrk="1" hangingPunct="1">
                <a:defRPr/>
              </a:pPr>
              <a:t>13</a:t>
            </a:fld>
            <a:endParaRPr lang="en-US" sz="1300" b="0" dirty="0" smtClean="0">
              <a:latin typeface="Times New Roman" pitchFamily="18" charset="0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12150197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extLst/>
        </p:spPr>
        <p:txBody>
          <a:bodyPr/>
          <a:lstStyle>
            <a:lvl1pPr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1pPr>
            <a:lvl2pPr marL="742881" indent="-285724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2pPr>
            <a:lvl3pPr marL="1142894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3pPr>
            <a:lvl4pPr marL="1600051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4pPr>
            <a:lvl5pPr marL="2057210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5pPr>
            <a:lvl6pPr marL="2514367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6pPr>
            <a:lvl7pPr marL="2971524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7pPr>
            <a:lvl8pPr marL="3428682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8pPr>
            <a:lvl9pPr marL="3885840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defRPr/>
            </a:pPr>
            <a:fld id="{C3B57936-D89C-4BF1-8477-70909395603C}" type="slidenum">
              <a:rPr lang="en-US" sz="1300" b="0" smtClean="0">
                <a:latin typeface="Times New Roman" pitchFamily="18" charset="0"/>
              </a:rPr>
              <a:pPr eaLnBrk="1" hangingPunct="1">
                <a:defRPr/>
              </a:pPr>
              <a:t>14</a:t>
            </a:fld>
            <a:endParaRPr lang="en-US" sz="1300" b="0" dirty="0" smtClean="0">
              <a:latin typeface="Times New Roman" pitchFamily="18" charset="0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47611270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extLst/>
        </p:spPr>
        <p:txBody>
          <a:bodyPr/>
          <a:lstStyle>
            <a:lvl1pPr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1pPr>
            <a:lvl2pPr marL="742881" indent="-285724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2pPr>
            <a:lvl3pPr marL="1142894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3pPr>
            <a:lvl4pPr marL="1600051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4pPr>
            <a:lvl5pPr marL="2057210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5pPr>
            <a:lvl6pPr marL="2514367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6pPr>
            <a:lvl7pPr marL="2971524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7pPr>
            <a:lvl8pPr marL="3428682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8pPr>
            <a:lvl9pPr marL="3885840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defRPr/>
            </a:pPr>
            <a:fld id="{C3B57936-D89C-4BF1-8477-70909395603C}" type="slidenum">
              <a:rPr lang="en-US" sz="1300" b="0" smtClean="0">
                <a:latin typeface="Times New Roman" pitchFamily="18" charset="0"/>
              </a:rPr>
              <a:pPr eaLnBrk="1" hangingPunct="1">
                <a:defRPr/>
              </a:pPr>
              <a:t>15</a:t>
            </a:fld>
            <a:endParaRPr lang="en-US" sz="1300" b="0" dirty="0" smtClean="0">
              <a:latin typeface="Times New Roman" pitchFamily="18" charset="0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82848912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extLst/>
        </p:spPr>
        <p:txBody>
          <a:bodyPr/>
          <a:lstStyle>
            <a:lvl1pPr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1pPr>
            <a:lvl2pPr marL="742881" indent="-285724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2pPr>
            <a:lvl3pPr marL="1142894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3pPr>
            <a:lvl4pPr marL="1600051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4pPr>
            <a:lvl5pPr marL="2057210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5pPr>
            <a:lvl6pPr marL="2514367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6pPr>
            <a:lvl7pPr marL="2971524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7pPr>
            <a:lvl8pPr marL="3428682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8pPr>
            <a:lvl9pPr marL="3885840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defRPr/>
            </a:pPr>
            <a:fld id="{C3B57936-D89C-4BF1-8477-70909395603C}" type="slidenum">
              <a:rPr lang="en-US" sz="1300" b="0" smtClean="0">
                <a:latin typeface="Times New Roman" pitchFamily="18" charset="0"/>
              </a:rPr>
              <a:pPr eaLnBrk="1" hangingPunct="1">
                <a:defRPr/>
              </a:pPr>
              <a:t>16</a:t>
            </a:fld>
            <a:endParaRPr lang="en-US" sz="1300" b="0" dirty="0" smtClean="0">
              <a:latin typeface="Times New Roman" pitchFamily="18" charset="0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56665853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extLst/>
        </p:spPr>
        <p:txBody>
          <a:bodyPr/>
          <a:lstStyle>
            <a:lvl1pPr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1pPr>
            <a:lvl2pPr marL="742881" indent="-285724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2pPr>
            <a:lvl3pPr marL="1142894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3pPr>
            <a:lvl4pPr marL="1600051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4pPr>
            <a:lvl5pPr marL="2057210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5pPr>
            <a:lvl6pPr marL="2514367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6pPr>
            <a:lvl7pPr marL="2971524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7pPr>
            <a:lvl8pPr marL="3428682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8pPr>
            <a:lvl9pPr marL="3885840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defRPr/>
            </a:pPr>
            <a:fld id="{C3B57936-D89C-4BF1-8477-70909395603C}" type="slidenum">
              <a:rPr lang="en-US" sz="1300" b="0" smtClean="0">
                <a:latin typeface="Times New Roman" pitchFamily="18" charset="0"/>
              </a:rPr>
              <a:pPr eaLnBrk="1" hangingPunct="1">
                <a:defRPr/>
              </a:pPr>
              <a:t>17</a:t>
            </a:fld>
            <a:endParaRPr lang="en-US" sz="1300" b="0" dirty="0" smtClean="0">
              <a:latin typeface="Times New Roman" pitchFamily="18" charset="0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20517023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extLst/>
        </p:spPr>
        <p:txBody>
          <a:bodyPr/>
          <a:lstStyle>
            <a:lvl1pPr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1pPr>
            <a:lvl2pPr marL="742881" indent="-285724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2pPr>
            <a:lvl3pPr marL="1142894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3pPr>
            <a:lvl4pPr marL="1600051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4pPr>
            <a:lvl5pPr marL="2057210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5pPr>
            <a:lvl6pPr marL="2514367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6pPr>
            <a:lvl7pPr marL="2971524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7pPr>
            <a:lvl8pPr marL="3428682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8pPr>
            <a:lvl9pPr marL="3885840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defRPr/>
            </a:pPr>
            <a:fld id="{C3B57936-D89C-4BF1-8477-70909395603C}" type="slidenum">
              <a:rPr lang="en-US" sz="1300" b="0" smtClean="0">
                <a:latin typeface="Times New Roman" pitchFamily="18" charset="0"/>
              </a:rPr>
              <a:pPr eaLnBrk="1" hangingPunct="1">
                <a:defRPr/>
              </a:pPr>
              <a:t>18</a:t>
            </a:fld>
            <a:endParaRPr lang="en-US" sz="1300" b="0" dirty="0" smtClean="0">
              <a:latin typeface="Times New Roman" pitchFamily="18" charset="0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66947715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extLst/>
        </p:spPr>
        <p:txBody>
          <a:bodyPr/>
          <a:lstStyle>
            <a:lvl1pPr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1pPr>
            <a:lvl2pPr marL="742881" indent="-285724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2pPr>
            <a:lvl3pPr marL="1142894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3pPr>
            <a:lvl4pPr marL="1600051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4pPr>
            <a:lvl5pPr marL="2057210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5pPr>
            <a:lvl6pPr marL="2514367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6pPr>
            <a:lvl7pPr marL="2971524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7pPr>
            <a:lvl8pPr marL="3428682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8pPr>
            <a:lvl9pPr marL="3885840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defRPr/>
            </a:pPr>
            <a:fld id="{C3B57936-D89C-4BF1-8477-70909395603C}" type="slidenum">
              <a:rPr lang="en-US" sz="1300" b="0" smtClean="0">
                <a:latin typeface="Times New Roman" pitchFamily="18" charset="0"/>
              </a:rPr>
              <a:pPr eaLnBrk="1" hangingPunct="1">
                <a:defRPr/>
              </a:pPr>
              <a:t>19</a:t>
            </a:fld>
            <a:endParaRPr lang="en-US" sz="1300" b="0" dirty="0" smtClean="0">
              <a:latin typeface="Times New Roman" pitchFamily="18" charset="0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8939738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extLst/>
        </p:spPr>
        <p:txBody>
          <a:bodyPr/>
          <a:lstStyle>
            <a:lvl1pPr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1pPr>
            <a:lvl2pPr marL="742881" indent="-285724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2pPr>
            <a:lvl3pPr marL="1142894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3pPr>
            <a:lvl4pPr marL="1600051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4pPr>
            <a:lvl5pPr marL="2057210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5pPr>
            <a:lvl6pPr marL="2514367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6pPr>
            <a:lvl7pPr marL="2971524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7pPr>
            <a:lvl8pPr marL="3428682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8pPr>
            <a:lvl9pPr marL="3885840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defRPr/>
            </a:pPr>
            <a:fld id="{C3B57936-D89C-4BF1-8477-70909395603C}" type="slidenum">
              <a:rPr lang="en-US" sz="1300" b="0" smtClean="0">
                <a:latin typeface="Times New Roman" pitchFamily="18" charset="0"/>
              </a:rPr>
              <a:pPr eaLnBrk="1" hangingPunct="1">
                <a:defRPr/>
              </a:pPr>
              <a:t>2</a:t>
            </a:fld>
            <a:endParaRPr lang="en-US" sz="1300" b="0" dirty="0" smtClean="0">
              <a:latin typeface="Times New Roman" pitchFamily="18" charset="0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72996112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extLst/>
        </p:spPr>
        <p:txBody>
          <a:bodyPr/>
          <a:lstStyle>
            <a:lvl1pPr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1pPr>
            <a:lvl2pPr marL="742881" indent="-285724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2pPr>
            <a:lvl3pPr marL="1142894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3pPr>
            <a:lvl4pPr marL="1600051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4pPr>
            <a:lvl5pPr marL="2057210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5pPr>
            <a:lvl6pPr marL="2514367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6pPr>
            <a:lvl7pPr marL="2971524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7pPr>
            <a:lvl8pPr marL="3428682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8pPr>
            <a:lvl9pPr marL="3885840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defRPr/>
            </a:pPr>
            <a:fld id="{C3B57936-D89C-4BF1-8477-70909395603C}" type="slidenum">
              <a:rPr lang="en-US" sz="1300" b="0" smtClean="0">
                <a:latin typeface="Times New Roman" pitchFamily="18" charset="0"/>
              </a:rPr>
              <a:pPr eaLnBrk="1" hangingPunct="1">
                <a:defRPr/>
              </a:pPr>
              <a:t>20</a:t>
            </a:fld>
            <a:endParaRPr lang="en-US" sz="1300" b="0" dirty="0" smtClean="0">
              <a:latin typeface="Times New Roman" pitchFamily="18" charset="0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82544505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extLst/>
        </p:spPr>
        <p:txBody>
          <a:bodyPr/>
          <a:lstStyle>
            <a:lvl1pPr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1pPr>
            <a:lvl2pPr marL="742881" indent="-285724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2pPr>
            <a:lvl3pPr marL="1142894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3pPr>
            <a:lvl4pPr marL="1600051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4pPr>
            <a:lvl5pPr marL="2057210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5pPr>
            <a:lvl6pPr marL="2514367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6pPr>
            <a:lvl7pPr marL="2971524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7pPr>
            <a:lvl8pPr marL="3428682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8pPr>
            <a:lvl9pPr marL="3885840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defRPr/>
            </a:pPr>
            <a:fld id="{C3B57936-D89C-4BF1-8477-70909395603C}" type="slidenum">
              <a:rPr lang="en-US" sz="1300" b="0" smtClean="0">
                <a:latin typeface="Times New Roman" pitchFamily="18" charset="0"/>
              </a:rPr>
              <a:pPr eaLnBrk="1" hangingPunct="1">
                <a:defRPr/>
              </a:pPr>
              <a:t>21</a:t>
            </a:fld>
            <a:endParaRPr lang="en-US" sz="1300" b="0" dirty="0" smtClean="0">
              <a:latin typeface="Times New Roman" pitchFamily="18" charset="0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29817565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extLst/>
        </p:spPr>
        <p:txBody>
          <a:bodyPr/>
          <a:lstStyle>
            <a:lvl1pPr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1pPr>
            <a:lvl2pPr marL="742881" indent="-285724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2pPr>
            <a:lvl3pPr marL="1142894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3pPr>
            <a:lvl4pPr marL="1600051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4pPr>
            <a:lvl5pPr marL="2057210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5pPr>
            <a:lvl6pPr marL="2514367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6pPr>
            <a:lvl7pPr marL="2971524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7pPr>
            <a:lvl8pPr marL="3428682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8pPr>
            <a:lvl9pPr marL="3885840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defRPr/>
            </a:pPr>
            <a:fld id="{C3B57936-D89C-4BF1-8477-70909395603C}" type="slidenum">
              <a:rPr lang="en-US" sz="1300" b="0" smtClean="0">
                <a:latin typeface="Times New Roman" pitchFamily="18" charset="0"/>
              </a:rPr>
              <a:pPr eaLnBrk="1" hangingPunct="1">
                <a:defRPr/>
              </a:pPr>
              <a:t>22</a:t>
            </a:fld>
            <a:endParaRPr lang="en-US" sz="1300" b="0" dirty="0" smtClean="0">
              <a:latin typeface="Times New Roman" pitchFamily="18" charset="0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98601126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extLst/>
        </p:spPr>
        <p:txBody>
          <a:bodyPr/>
          <a:lstStyle>
            <a:lvl1pPr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1pPr>
            <a:lvl2pPr marL="742881" indent="-285724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2pPr>
            <a:lvl3pPr marL="1142894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3pPr>
            <a:lvl4pPr marL="1600051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4pPr>
            <a:lvl5pPr marL="2057210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5pPr>
            <a:lvl6pPr marL="2514367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6pPr>
            <a:lvl7pPr marL="2971524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7pPr>
            <a:lvl8pPr marL="3428682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8pPr>
            <a:lvl9pPr marL="3885840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defRPr/>
            </a:pPr>
            <a:fld id="{C3B57936-D89C-4BF1-8477-70909395603C}" type="slidenum">
              <a:rPr lang="en-US" sz="1300" b="0" smtClean="0">
                <a:latin typeface="Times New Roman" pitchFamily="18" charset="0"/>
              </a:rPr>
              <a:pPr eaLnBrk="1" hangingPunct="1">
                <a:defRPr/>
              </a:pPr>
              <a:t>23</a:t>
            </a:fld>
            <a:endParaRPr lang="en-US" sz="1300" b="0" dirty="0" smtClean="0">
              <a:latin typeface="Times New Roman" pitchFamily="18" charset="0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65416502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extLst/>
        </p:spPr>
        <p:txBody>
          <a:bodyPr/>
          <a:lstStyle>
            <a:lvl1pPr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1pPr>
            <a:lvl2pPr marL="742881" indent="-285724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2pPr>
            <a:lvl3pPr marL="1142894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3pPr>
            <a:lvl4pPr marL="1600051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4pPr>
            <a:lvl5pPr marL="2057210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5pPr>
            <a:lvl6pPr marL="2514367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6pPr>
            <a:lvl7pPr marL="2971524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7pPr>
            <a:lvl8pPr marL="3428682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8pPr>
            <a:lvl9pPr marL="3885840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defRPr/>
            </a:pPr>
            <a:fld id="{C3B57936-D89C-4BF1-8477-70909395603C}" type="slidenum">
              <a:rPr lang="en-US" sz="1300" b="0" smtClean="0">
                <a:latin typeface="Times New Roman" pitchFamily="18" charset="0"/>
              </a:rPr>
              <a:pPr eaLnBrk="1" hangingPunct="1">
                <a:defRPr/>
              </a:pPr>
              <a:t>24</a:t>
            </a:fld>
            <a:endParaRPr lang="en-US" sz="1300" b="0" dirty="0" smtClean="0">
              <a:latin typeface="Times New Roman" pitchFamily="18" charset="0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91633606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extLst/>
        </p:spPr>
        <p:txBody>
          <a:bodyPr/>
          <a:lstStyle>
            <a:lvl1pPr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1pPr>
            <a:lvl2pPr marL="742881" indent="-285724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2pPr>
            <a:lvl3pPr marL="1142894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3pPr>
            <a:lvl4pPr marL="1600051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4pPr>
            <a:lvl5pPr marL="2057210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5pPr>
            <a:lvl6pPr marL="2514367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6pPr>
            <a:lvl7pPr marL="2971524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7pPr>
            <a:lvl8pPr marL="3428682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8pPr>
            <a:lvl9pPr marL="3885840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defRPr/>
            </a:pPr>
            <a:fld id="{C3B57936-D89C-4BF1-8477-70909395603C}" type="slidenum">
              <a:rPr lang="en-US" sz="1300" b="0" smtClean="0">
                <a:latin typeface="Times New Roman" pitchFamily="18" charset="0"/>
              </a:rPr>
              <a:pPr eaLnBrk="1" hangingPunct="1">
                <a:defRPr/>
              </a:pPr>
              <a:t>25</a:t>
            </a:fld>
            <a:endParaRPr lang="en-US" sz="1300" b="0" dirty="0" smtClean="0">
              <a:latin typeface="Times New Roman" pitchFamily="18" charset="0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836914530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extLst/>
        </p:spPr>
        <p:txBody>
          <a:bodyPr/>
          <a:lstStyle>
            <a:lvl1pPr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1pPr>
            <a:lvl2pPr marL="742881" indent="-285724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2pPr>
            <a:lvl3pPr marL="1142894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3pPr>
            <a:lvl4pPr marL="1600051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4pPr>
            <a:lvl5pPr marL="2057210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5pPr>
            <a:lvl6pPr marL="2514367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6pPr>
            <a:lvl7pPr marL="2971524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7pPr>
            <a:lvl8pPr marL="3428682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8pPr>
            <a:lvl9pPr marL="3885840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defRPr/>
            </a:pPr>
            <a:fld id="{C3B57936-D89C-4BF1-8477-70909395603C}" type="slidenum">
              <a:rPr lang="en-US" sz="1300" b="0" smtClean="0">
                <a:latin typeface="Times New Roman" pitchFamily="18" charset="0"/>
              </a:rPr>
              <a:pPr eaLnBrk="1" hangingPunct="1">
                <a:defRPr/>
              </a:pPr>
              <a:t>26</a:t>
            </a:fld>
            <a:endParaRPr lang="en-US" sz="1300" b="0" dirty="0" smtClean="0">
              <a:latin typeface="Times New Roman" pitchFamily="18" charset="0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671598282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extLst/>
        </p:spPr>
        <p:txBody>
          <a:bodyPr/>
          <a:lstStyle>
            <a:lvl1pPr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1pPr>
            <a:lvl2pPr marL="742881" indent="-285724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2pPr>
            <a:lvl3pPr marL="1142894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3pPr>
            <a:lvl4pPr marL="1600051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4pPr>
            <a:lvl5pPr marL="2057210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5pPr>
            <a:lvl6pPr marL="2514367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6pPr>
            <a:lvl7pPr marL="2971524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7pPr>
            <a:lvl8pPr marL="3428682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8pPr>
            <a:lvl9pPr marL="3885840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defRPr/>
            </a:pPr>
            <a:fld id="{C3B57936-D89C-4BF1-8477-70909395603C}" type="slidenum">
              <a:rPr lang="en-US" sz="1300" b="0" smtClean="0">
                <a:latin typeface="Times New Roman" pitchFamily="18" charset="0"/>
              </a:rPr>
              <a:pPr eaLnBrk="1" hangingPunct="1">
                <a:defRPr/>
              </a:pPr>
              <a:t>27</a:t>
            </a:fld>
            <a:endParaRPr lang="en-US" sz="1300" b="0" dirty="0" smtClean="0">
              <a:latin typeface="Times New Roman" pitchFamily="18" charset="0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779710475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extLst/>
        </p:spPr>
        <p:txBody>
          <a:bodyPr/>
          <a:lstStyle>
            <a:lvl1pPr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1pPr>
            <a:lvl2pPr marL="742881" indent="-285724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2pPr>
            <a:lvl3pPr marL="1142894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3pPr>
            <a:lvl4pPr marL="1600051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4pPr>
            <a:lvl5pPr marL="2057210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5pPr>
            <a:lvl6pPr marL="2514367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6pPr>
            <a:lvl7pPr marL="2971524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7pPr>
            <a:lvl8pPr marL="3428682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8pPr>
            <a:lvl9pPr marL="3885840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defRPr/>
            </a:pPr>
            <a:fld id="{C3B57936-D89C-4BF1-8477-70909395603C}" type="slidenum">
              <a:rPr lang="en-US" sz="1300" b="0" smtClean="0">
                <a:latin typeface="Times New Roman" pitchFamily="18" charset="0"/>
              </a:rPr>
              <a:pPr eaLnBrk="1" hangingPunct="1">
                <a:defRPr/>
              </a:pPr>
              <a:t>28</a:t>
            </a:fld>
            <a:endParaRPr lang="en-US" sz="1300" b="0" dirty="0" smtClean="0">
              <a:latin typeface="Times New Roman" pitchFamily="18" charset="0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591731011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extLst/>
        </p:spPr>
        <p:txBody>
          <a:bodyPr/>
          <a:lstStyle>
            <a:lvl1pPr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1pPr>
            <a:lvl2pPr marL="742881" indent="-285724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2pPr>
            <a:lvl3pPr marL="1142894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3pPr>
            <a:lvl4pPr marL="1600051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4pPr>
            <a:lvl5pPr marL="2057210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5pPr>
            <a:lvl6pPr marL="2514367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6pPr>
            <a:lvl7pPr marL="2971524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7pPr>
            <a:lvl8pPr marL="3428682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8pPr>
            <a:lvl9pPr marL="3885840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defRPr/>
            </a:pPr>
            <a:fld id="{C3B57936-D89C-4BF1-8477-70909395603C}" type="slidenum">
              <a:rPr lang="en-US" sz="1300" b="0" smtClean="0">
                <a:latin typeface="Times New Roman" pitchFamily="18" charset="0"/>
              </a:rPr>
              <a:pPr eaLnBrk="1" hangingPunct="1">
                <a:defRPr/>
              </a:pPr>
              <a:t>29</a:t>
            </a:fld>
            <a:endParaRPr lang="en-US" sz="1300" b="0" dirty="0" smtClean="0">
              <a:latin typeface="Times New Roman" pitchFamily="18" charset="0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9998226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extLst/>
        </p:spPr>
        <p:txBody>
          <a:bodyPr/>
          <a:lstStyle>
            <a:lvl1pPr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1pPr>
            <a:lvl2pPr marL="742881" indent="-285724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2pPr>
            <a:lvl3pPr marL="1142894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3pPr>
            <a:lvl4pPr marL="1600051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4pPr>
            <a:lvl5pPr marL="2057210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5pPr>
            <a:lvl6pPr marL="2514367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6pPr>
            <a:lvl7pPr marL="2971524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7pPr>
            <a:lvl8pPr marL="3428682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8pPr>
            <a:lvl9pPr marL="3885840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defRPr/>
            </a:pPr>
            <a:fld id="{C3B57936-D89C-4BF1-8477-70909395603C}" type="slidenum">
              <a:rPr lang="en-US" sz="1300" b="0" smtClean="0">
                <a:latin typeface="Times New Roman" pitchFamily="18" charset="0"/>
              </a:rPr>
              <a:pPr eaLnBrk="1" hangingPunct="1">
                <a:defRPr/>
              </a:pPr>
              <a:t>3</a:t>
            </a:fld>
            <a:endParaRPr lang="en-US" sz="1300" b="0" dirty="0" smtClean="0">
              <a:latin typeface="Times New Roman" pitchFamily="18" charset="0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1784800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extLst/>
        </p:spPr>
        <p:txBody>
          <a:bodyPr/>
          <a:lstStyle>
            <a:lvl1pPr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1pPr>
            <a:lvl2pPr marL="742881" indent="-285724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2pPr>
            <a:lvl3pPr marL="1142894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3pPr>
            <a:lvl4pPr marL="1600051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4pPr>
            <a:lvl5pPr marL="2057210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5pPr>
            <a:lvl6pPr marL="2514367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6pPr>
            <a:lvl7pPr marL="2971524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7pPr>
            <a:lvl8pPr marL="3428682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8pPr>
            <a:lvl9pPr marL="3885840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defRPr/>
            </a:pPr>
            <a:fld id="{C3B57936-D89C-4BF1-8477-70909395603C}" type="slidenum">
              <a:rPr lang="en-US" sz="1300" b="0" smtClean="0">
                <a:latin typeface="Times New Roman" pitchFamily="18" charset="0"/>
              </a:rPr>
              <a:pPr eaLnBrk="1" hangingPunct="1">
                <a:defRPr/>
              </a:pPr>
              <a:t>4</a:t>
            </a:fld>
            <a:endParaRPr lang="en-US" sz="1300" b="0" dirty="0" smtClean="0">
              <a:latin typeface="Times New Roman" pitchFamily="18" charset="0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5669698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extLst/>
        </p:spPr>
        <p:txBody>
          <a:bodyPr/>
          <a:lstStyle>
            <a:lvl1pPr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1pPr>
            <a:lvl2pPr marL="742881" indent="-285724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2pPr>
            <a:lvl3pPr marL="1142894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3pPr>
            <a:lvl4pPr marL="1600051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4pPr>
            <a:lvl5pPr marL="2057210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5pPr>
            <a:lvl6pPr marL="2514367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6pPr>
            <a:lvl7pPr marL="2971524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7pPr>
            <a:lvl8pPr marL="3428682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8pPr>
            <a:lvl9pPr marL="3885840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defRPr/>
            </a:pPr>
            <a:fld id="{C3B57936-D89C-4BF1-8477-70909395603C}" type="slidenum">
              <a:rPr lang="en-US" sz="1300" b="0" smtClean="0">
                <a:latin typeface="Times New Roman" pitchFamily="18" charset="0"/>
              </a:rPr>
              <a:pPr eaLnBrk="1" hangingPunct="1">
                <a:defRPr/>
              </a:pPr>
              <a:t>5</a:t>
            </a:fld>
            <a:endParaRPr lang="en-US" sz="1300" b="0" dirty="0" smtClean="0">
              <a:latin typeface="Times New Roman" pitchFamily="18" charset="0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69774845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extLst/>
        </p:spPr>
        <p:txBody>
          <a:bodyPr/>
          <a:lstStyle>
            <a:lvl1pPr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1pPr>
            <a:lvl2pPr marL="742881" indent="-285724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2pPr>
            <a:lvl3pPr marL="1142894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3pPr>
            <a:lvl4pPr marL="1600051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4pPr>
            <a:lvl5pPr marL="2057210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5pPr>
            <a:lvl6pPr marL="2514367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6pPr>
            <a:lvl7pPr marL="2971524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7pPr>
            <a:lvl8pPr marL="3428682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8pPr>
            <a:lvl9pPr marL="3885840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defRPr/>
            </a:pPr>
            <a:fld id="{C3B57936-D89C-4BF1-8477-70909395603C}" type="slidenum">
              <a:rPr lang="en-US" sz="1300" b="0" smtClean="0">
                <a:latin typeface="Times New Roman" pitchFamily="18" charset="0"/>
              </a:rPr>
              <a:pPr eaLnBrk="1" hangingPunct="1">
                <a:defRPr/>
              </a:pPr>
              <a:t>6</a:t>
            </a:fld>
            <a:endParaRPr lang="en-US" sz="1300" b="0" dirty="0" smtClean="0">
              <a:latin typeface="Times New Roman" pitchFamily="18" charset="0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21048096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extLst/>
        </p:spPr>
        <p:txBody>
          <a:bodyPr/>
          <a:lstStyle>
            <a:lvl1pPr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1pPr>
            <a:lvl2pPr marL="742881" indent="-285724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2pPr>
            <a:lvl3pPr marL="1142894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3pPr>
            <a:lvl4pPr marL="1600051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4pPr>
            <a:lvl5pPr marL="2057210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5pPr>
            <a:lvl6pPr marL="2514367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6pPr>
            <a:lvl7pPr marL="2971524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7pPr>
            <a:lvl8pPr marL="3428682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8pPr>
            <a:lvl9pPr marL="3885840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defRPr/>
            </a:pPr>
            <a:fld id="{C3B57936-D89C-4BF1-8477-70909395603C}" type="slidenum">
              <a:rPr lang="en-US" sz="1300" b="0" smtClean="0">
                <a:latin typeface="Times New Roman" pitchFamily="18" charset="0"/>
              </a:rPr>
              <a:pPr eaLnBrk="1" hangingPunct="1">
                <a:defRPr/>
              </a:pPr>
              <a:t>7</a:t>
            </a:fld>
            <a:endParaRPr lang="en-US" sz="1300" b="0" dirty="0" smtClean="0">
              <a:latin typeface="Times New Roman" pitchFamily="18" charset="0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47142363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extLst/>
        </p:spPr>
        <p:txBody>
          <a:bodyPr/>
          <a:lstStyle>
            <a:lvl1pPr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1pPr>
            <a:lvl2pPr marL="742881" indent="-285724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2pPr>
            <a:lvl3pPr marL="1142894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3pPr>
            <a:lvl4pPr marL="1600051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4pPr>
            <a:lvl5pPr marL="2057210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5pPr>
            <a:lvl6pPr marL="2514367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6pPr>
            <a:lvl7pPr marL="2971524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7pPr>
            <a:lvl8pPr marL="3428682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8pPr>
            <a:lvl9pPr marL="3885840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defRPr/>
            </a:pPr>
            <a:fld id="{C3B57936-D89C-4BF1-8477-70909395603C}" type="slidenum">
              <a:rPr lang="en-US" sz="1300" b="0" smtClean="0">
                <a:latin typeface="Times New Roman" pitchFamily="18" charset="0"/>
              </a:rPr>
              <a:pPr eaLnBrk="1" hangingPunct="1">
                <a:defRPr/>
              </a:pPr>
              <a:t>8</a:t>
            </a:fld>
            <a:endParaRPr lang="en-US" sz="1300" b="0" dirty="0" smtClean="0">
              <a:latin typeface="Times New Roman" pitchFamily="18" charset="0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93808385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extLst/>
        </p:spPr>
        <p:txBody>
          <a:bodyPr/>
          <a:lstStyle>
            <a:lvl1pPr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1pPr>
            <a:lvl2pPr marL="742881" indent="-285724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2pPr>
            <a:lvl3pPr marL="1142894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3pPr>
            <a:lvl4pPr marL="1600051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4pPr>
            <a:lvl5pPr marL="2057210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5pPr>
            <a:lvl6pPr marL="2514367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6pPr>
            <a:lvl7pPr marL="2971524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7pPr>
            <a:lvl8pPr marL="3428682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8pPr>
            <a:lvl9pPr marL="3885840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defRPr/>
            </a:pPr>
            <a:fld id="{C3B57936-D89C-4BF1-8477-70909395603C}" type="slidenum">
              <a:rPr lang="en-US" sz="1300" b="0" smtClean="0">
                <a:latin typeface="Times New Roman" pitchFamily="18" charset="0"/>
              </a:rPr>
              <a:pPr eaLnBrk="1" hangingPunct="1">
                <a:defRPr/>
              </a:pPr>
              <a:t>9</a:t>
            </a:fld>
            <a:endParaRPr lang="en-US" sz="1300" b="0" dirty="0" smtClean="0">
              <a:latin typeface="Times New Roman" pitchFamily="18" charset="0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8332962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8763" cy="6851650"/>
            <a:chOff x="1" y="0"/>
            <a:chExt cx="5763" cy="4316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/>
              <a:ahLst/>
              <a:cxnLst>
                <a:cxn ang="0">
                  <a:pos x="717" y="72"/>
                </a:cxn>
                <a:cxn ang="0">
                  <a:pos x="717" y="0"/>
                </a:cxn>
                <a:cxn ang="0">
                  <a:pos x="699" y="101"/>
                </a:cxn>
                <a:cxn ang="0">
                  <a:pos x="675" y="209"/>
                </a:cxn>
                <a:cxn ang="0">
                  <a:pos x="627" y="389"/>
                </a:cxn>
                <a:cxn ang="0">
                  <a:pos x="574" y="569"/>
                </a:cxn>
                <a:cxn ang="0">
                  <a:pos x="502" y="749"/>
                </a:cxn>
                <a:cxn ang="0">
                  <a:pos x="424" y="935"/>
                </a:cxn>
                <a:cxn ang="0">
                  <a:pos x="334" y="1121"/>
                </a:cxn>
                <a:cxn ang="0">
                  <a:pos x="233" y="1312"/>
                </a:cxn>
                <a:cxn ang="0">
                  <a:pos x="125" y="1498"/>
                </a:cxn>
                <a:cxn ang="0">
                  <a:pos x="0" y="1690"/>
                </a:cxn>
                <a:cxn ang="0">
                  <a:pos x="11" y="1690"/>
                </a:cxn>
                <a:cxn ang="0">
                  <a:pos x="137" y="1498"/>
                </a:cxn>
                <a:cxn ang="0">
                  <a:pos x="245" y="1312"/>
                </a:cxn>
                <a:cxn ang="0">
                  <a:pos x="346" y="1121"/>
                </a:cxn>
                <a:cxn ang="0">
                  <a:pos x="436" y="935"/>
                </a:cxn>
                <a:cxn ang="0">
                  <a:pos x="514" y="749"/>
                </a:cxn>
                <a:cxn ang="0">
                  <a:pos x="585" y="569"/>
                </a:cxn>
                <a:cxn ang="0">
                  <a:pos x="639" y="389"/>
                </a:cxn>
                <a:cxn ang="0">
                  <a:pos x="687" y="209"/>
                </a:cxn>
                <a:cxn ang="0">
                  <a:pos x="705" y="143"/>
                </a:cxn>
                <a:cxn ang="0">
                  <a:pos x="717" y="72"/>
                </a:cxn>
                <a:cxn ang="0">
                  <a:pos x="717" y="72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/>
              <a:ahLst/>
              <a:cxnLst>
                <a:cxn ang="0">
                  <a:pos x="377" y="0"/>
                </a:cxn>
                <a:cxn ang="0">
                  <a:pos x="293" y="132"/>
                </a:cxn>
                <a:cxn ang="0">
                  <a:pos x="204" y="264"/>
                </a:cxn>
                <a:cxn ang="0">
                  <a:pos x="102" y="396"/>
                </a:cxn>
                <a:cxn ang="0">
                  <a:pos x="0" y="522"/>
                </a:cxn>
                <a:cxn ang="0">
                  <a:pos x="12" y="522"/>
                </a:cxn>
                <a:cxn ang="0">
                  <a:pos x="114" y="402"/>
                </a:cxn>
                <a:cxn ang="0">
                  <a:pos x="204" y="282"/>
                </a:cxn>
                <a:cxn ang="0">
                  <a:pos x="377" y="24"/>
                </a:cxn>
                <a:cxn ang="0">
                  <a:pos x="377" y="0"/>
                </a:cxn>
                <a:cxn ang="0">
                  <a:pos x="377" y="0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/>
              <a:ahLst/>
              <a:cxnLst>
                <a:cxn ang="0">
                  <a:pos x="0" y="102"/>
                </a:cxn>
                <a:cxn ang="0">
                  <a:pos x="18" y="102"/>
                </a:cxn>
                <a:cxn ang="0">
                  <a:pos x="48" y="60"/>
                </a:cxn>
                <a:cxn ang="0">
                  <a:pos x="84" y="24"/>
                </a:cxn>
                <a:cxn ang="0">
                  <a:pos x="84" y="0"/>
                </a:cxn>
                <a:cxn ang="0">
                  <a:pos x="42" y="54"/>
                </a:cxn>
                <a:cxn ang="0">
                  <a:pos x="0" y="102"/>
                </a:cxn>
                <a:cxn ang="0">
                  <a:pos x="0" y="102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cs typeface="+mn-cs"/>
              </a:endParaRPr>
            </a:p>
          </p:txBody>
        </p:sp>
        <p:grpSp>
          <p:nvGrpSpPr>
            <p:cNvPr id="8" name="Group 6"/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28" name="Freeform 7"/>
              <p:cNvSpPr>
                <a:spLocks/>
              </p:cNvSpPr>
              <p:nvPr userDrawn="1"/>
            </p:nvSpPr>
            <p:spPr bwMode="hidden">
              <a:xfrm>
                <a:off x="2789" y="0"/>
                <a:ext cx="72" cy="431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0" y="4316"/>
                  </a:cxn>
                  <a:cxn ang="0">
                    <a:pos x="72" y="4316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9" name="Freeform 8"/>
              <p:cNvSpPr>
                <a:spLocks/>
              </p:cNvSpPr>
              <p:nvPr userDrawn="1"/>
            </p:nvSpPr>
            <p:spPr bwMode="hidden">
              <a:xfrm>
                <a:off x="3089" y="0"/>
                <a:ext cx="174" cy="4316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12" y="0"/>
                  </a:cxn>
                  <a:cxn ang="0">
                    <a:pos x="42" y="216"/>
                  </a:cxn>
                  <a:cxn ang="0">
                    <a:pos x="72" y="444"/>
                  </a:cxn>
                  <a:cxn ang="0">
                    <a:pos x="96" y="689"/>
                  </a:cxn>
                  <a:cxn ang="0">
                    <a:pos x="120" y="947"/>
                  </a:cxn>
                  <a:cxn ang="0">
                    <a:pos x="132" y="1211"/>
                  </a:cxn>
                  <a:cxn ang="0">
                    <a:pos x="150" y="1487"/>
                  </a:cxn>
                  <a:cxn ang="0">
                    <a:pos x="156" y="1768"/>
                  </a:cxn>
                  <a:cxn ang="0">
                    <a:pos x="162" y="2062"/>
                  </a:cxn>
                  <a:cxn ang="0">
                    <a:pos x="156" y="2644"/>
                  </a:cxn>
                  <a:cxn ang="0">
                    <a:pos x="126" y="3225"/>
                  </a:cxn>
                  <a:cxn ang="0">
                    <a:pos x="108" y="3507"/>
                  </a:cxn>
                  <a:cxn ang="0">
                    <a:pos x="78" y="3788"/>
                  </a:cxn>
                  <a:cxn ang="0">
                    <a:pos x="42" y="4058"/>
                  </a:cxn>
                  <a:cxn ang="0">
                    <a:pos x="0" y="4316"/>
                  </a:cxn>
                  <a:cxn ang="0">
                    <a:pos x="12" y="4316"/>
                  </a:cxn>
                  <a:cxn ang="0">
                    <a:pos x="54" y="4058"/>
                  </a:cxn>
                  <a:cxn ang="0">
                    <a:pos x="90" y="3782"/>
                  </a:cxn>
                  <a:cxn ang="0">
                    <a:pos x="120" y="3507"/>
                  </a:cxn>
                  <a:cxn ang="0">
                    <a:pos x="138" y="3219"/>
                  </a:cxn>
                  <a:cxn ang="0">
                    <a:pos x="168" y="2638"/>
                  </a:cxn>
                  <a:cxn ang="0">
                    <a:pos x="174" y="2056"/>
                  </a:cxn>
                  <a:cxn ang="0">
                    <a:pos x="168" y="1768"/>
                  </a:cxn>
                  <a:cxn ang="0">
                    <a:pos x="162" y="1487"/>
                  </a:cxn>
                  <a:cxn ang="0">
                    <a:pos x="144" y="1211"/>
                  </a:cxn>
                  <a:cxn ang="0">
                    <a:pos x="132" y="941"/>
                  </a:cxn>
                  <a:cxn ang="0">
                    <a:pos x="108" y="689"/>
                  </a:cxn>
                  <a:cxn ang="0">
                    <a:pos x="84" y="444"/>
                  </a:cxn>
                  <a:cxn ang="0">
                    <a:pos x="54" y="216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0" name="Freeform 9"/>
              <p:cNvSpPr>
                <a:spLocks/>
              </p:cNvSpPr>
              <p:nvPr userDrawn="1"/>
            </p:nvSpPr>
            <p:spPr bwMode="hidden">
              <a:xfrm>
                <a:off x="3358" y="0"/>
                <a:ext cx="337" cy="4316"/>
              </a:xfrm>
              <a:custGeom>
                <a:avLst/>
                <a:gdLst/>
                <a:ahLst/>
                <a:cxnLst>
                  <a:cxn ang="0">
                    <a:pos x="329" y="2014"/>
                  </a:cxn>
                  <a:cxn ang="0">
                    <a:pos x="317" y="1726"/>
                  </a:cxn>
                  <a:cxn ang="0">
                    <a:pos x="293" y="1445"/>
                  </a:cxn>
                  <a:cxn ang="0">
                    <a:pos x="263" y="1175"/>
                  </a:cxn>
                  <a:cxn ang="0">
                    <a:pos x="228" y="917"/>
                  </a:cxn>
                  <a:cxn ang="0">
                    <a:pos x="186" y="665"/>
                  </a:cxn>
                  <a:cxn ang="0">
                    <a:pos x="132" y="432"/>
                  </a:cxn>
                  <a:cxn ang="0">
                    <a:pos x="78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66" y="204"/>
                  </a:cxn>
                  <a:cxn ang="0">
                    <a:pos x="120" y="432"/>
                  </a:cxn>
                  <a:cxn ang="0">
                    <a:pos x="174" y="665"/>
                  </a:cxn>
                  <a:cxn ang="0">
                    <a:pos x="216" y="917"/>
                  </a:cxn>
                  <a:cxn ang="0">
                    <a:pos x="251" y="1175"/>
                  </a:cxn>
                  <a:cxn ang="0">
                    <a:pos x="281" y="1445"/>
                  </a:cxn>
                  <a:cxn ang="0">
                    <a:pos x="305" y="1726"/>
                  </a:cxn>
                  <a:cxn ang="0">
                    <a:pos x="317" y="2014"/>
                  </a:cxn>
                  <a:cxn ang="0">
                    <a:pos x="323" y="2314"/>
                  </a:cxn>
                  <a:cxn ang="0">
                    <a:pos x="317" y="2608"/>
                  </a:cxn>
                  <a:cxn ang="0">
                    <a:pos x="305" y="2907"/>
                  </a:cxn>
                  <a:cxn ang="0">
                    <a:pos x="281" y="3201"/>
                  </a:cxn>
                  <a:cxn ang="0">
                    <a:pos x="257" y="3489"/>
                  </a:cxn>
                  <a:cxn ang="0">
                    <a:pos x="216" y="3777"/>
                  </a:cxn>
                  <a:cxn ang="0">
                    <a:pos x="174" y="4052"/>
                  </a:cxn>
                  <a:cxn ang="0">
                    <a:pos x="120" y="4316"/>
                  </a:cxn>
                  <a:cxn ang="0">
                    <a:pos x="132" y="4316"/>
                  </a:cxn>
                  <a:cxn ang="0">
                    <a:pos x="186" y="4052"/>
                  </a:cxn>
                  <a:cxn ang="0">
                    <a:pos x="228" y="3777"/>
                  </a:cxn>
                  <a:cxn ang="0">
                    <a:pos x="269" y="3489"/>
                  </a:cxn>
                  <a:cxn ang="0">
                    <a:pos x="293" y="3201"/>
                  </a:cxn>
                  <a:cxn ang="0">
                    <a:pos x="317" y="2907"/>
                  </a:cxn>
                  <a:cxn ang="0">
                    <a:pos x="329" y="2608"/>
                  </a:cxn>
                  <a:cxn ang="0">
                    <a:pos x="335" y="2314"/>
                  </a:cxn>
                  <a:cxn ang="0">
                    <a:pos x="329" y="2014"/>
                  </a:cxn>
                  <a:cxn ang="0">
                    <a:pos x="329" y="2014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1" name="Freeform 10"/>
              <p:cNvSpPr>
                <a:spLocks/>
              </p:cNvSpPr>
              <p:nvPr userDrawn="1"/>
            </p:nvSpPr>
            <p:spPr bwMode="hidden">
              <a:xfrm>
                <a:off x="3676" y="0"/>
                <a:ext cx="427" cy="4316"/>
              </a:xfrm>
              <a:custGeom>
                <a:avLst/>
                <a:gdLst/>
                <a:ahLst/>
                <a:cxnLst>
                  <a:cxn ang="0">
                    <a:pos x="413" y="1924"/>
                  </a:cxn>
                  <a:cxn ang="0">
                    <a:pos x="395" y="1690"/>
                  </a:cxn>
                  <a:cxn ang="0">
                    <a:pos x="365" y="1457"/>
                  </a:cxn>
                  <a:cxn ang="0">
                    <a:pos x="329" y="1229"/>
                  </a:cxn>
                  <a:cxn ang="0">
                    <a:pos x="281" y="1001"/>
                  </a:cxn>
                  <a:cxn ang="0">
                    <a:pos x="227" y="761"/>
                  </a:cxn>
                  <a:cxn ang="0">
                    <a:pos x="162" y="522"/>
                  </a:cxn>
                  <a:cxn ang="0">
                    <a:pos x="90" y="27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84" y="270"/>
                  </a:cxn>
                  <a:cxn ang="0">
                    <a:pos x="156" y="522"/>
                  </a:cxn>
                  <a:cxn ang="0">
                    <a:pos x="216" y="767"/>
                  </a:cxn>
                  <a:cxn ang="0">
                    <a:pos x="275" y="1001"/>
                  </a:cxn>
                  <a:cxn ang="0">
                    <a:pos x="317" y="1235"/>
                  </a:cxn>
                  <a:cxn ang="0">
                    <a:pos x="353" y="1463"/>
                  </a:cxn>
                  <a:cxn ang="0">
                    <a:pos x="383" y="1690"/>
                  </a:cxn>
                  <a:cxn ang="0">
                    <a:pos x="401" y="1924"/>
                  </a:cxn>
                  <a:cxn ang="0">
                    <a:pos x="413" y="2188"/>
                  </a:cxn>
                  <a:cxn ang="0">
                    <a:pos x="407" y="2458"/>
                  </a:cxn>
                  <a:cxn ang="0">
                    <a:pos x="395" y="2733"/>
                  </a:cxn>
                  <a:cxn ang="0">
                    <a:pos x="365" y="3021"/>
                  </a:cxn>
                  <a:cxn ang="0">
                    <a:pos x="329" y="3321"/>
                  </a:cxn>
                  <a:cxn ang="0">
                    <a:pos x="275" y="3639"/>
                  </a:cxn>
                  <a:cxn ang="0">
                    <a:pos x="204" y="3968"/>
                  </a:cxn>
                  <a:cxn ang="0">
                    <a:pos x="126" y="4316"/>
                  </a:cxn>
                  <a:cxn ang="0">
                    <a:pos x="138" y="4316"/>
                  </a:cxn>
                  <a:cxn ang="0">
                    <a:pos x="216" y="3968"/>
                  </a:cxn>
                  <a:cxn ang="0">
                    <a:pos x="287" y="3639"/>
                  </a:cxn>
                  <a:cxn ang="0">
                    <a:pos x="341" y="3321"/>
                  </a:cxn>
                  <a:cxn ang="0">
                    <a:pos x="377" y="3021"/>
                  </a:cxn>
                  <a:cxn ang="0">
                    <a:pos x="407" y="2733"/>
                  </a:cxn>
                  <a:cxn ang="0">
                    <a:pos x="419" y="2458"/>
                  </a:cxn>
                  <a:cxn ang="0">
                    <a:pos x="425" y="2188"/>
                  </a:cxn>
                  <a:cxn ang="0">
                    <a:pos x="413" y="1924"/>
                  </a:cxn>
                  <a:cxn ang="0">
                    <a:pos x="413" y="1924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2" name="Freeform 11"/>
              <p:cNvSpPr>
                <a:spLocks/>
              </p:cNvSpPr>
              <p:nvPr userDrawn="1"/>
            </p:nvSpPr>
            <p:spPr bwMode="hidden">
              <a:xfrm>
                <a:off x="3946" y="0"/>
                <a:ext cx="558" cy="4316"/>
              </a:xfrm>
              <a:custGeom>
                <a:avLst/>
                <a:gdLst/>
                <a:ahLst/>
                <a:cxnLst>
                  <a:cxn ang="0">
                    <a:pos x="556" y="2020"/>
                  </a:cxn>
                  <a:cxn ang="0">
                    <a:pos x="538" y="1732"/>
                  </a:cxn>
                  <a:cxn ang="0">
                    <a:pos x="503" y="1445"/>
                  </a:cxn>
                  <a:cxn ang="0">
                    <a:pos x="455" y="1175"/>
                  </a:cxn>
                  <a:cxn ang="0">
                    <a:pos x="395" y="911"/>
                  </a:cxn>
                  <a:cxn ang="0">
                    <a:pos x="317" y="659"/>
                  </a:cxn>
                  <a:cxn ang="0">
                    <a:pos x="228" y="426"/>
                  </a:cxn>
                  <a:cxn ang="0">
                    <a:pos x="126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14" y="204"/>
                  </a:cxn>
                  <a:cxn ang="0">
                    <a:pos x="216" y="426"/>
                  </a:cxn>
                  <a:cxn ang="0">
                    <a:pos x="305" y="659"/>
                  </a:cxn>
                  <a:cxn ang="0">
                    <a:pos x="383" y="911"/>
                  </a:cxn>
                  <a:cxn ang="0">
                    <a:pos x="443" y="1175"/>
                  </a:cxn>
                  <a:cxn ang="0">
                    <a:pos x="491" y="1445"/>
                  </a:cxn>
                  <a:cxn ang="0">
                    <a:pos x="526" y="1732"/>
                  </a:cxn>
                  <a:cxn ang="0">
                    <a:pos x="544" y="2020"/>
                  </a:cxn>
                  <a:cxn ang="0">
                    <a:pos x="544" y="2326"/>
                  </a:cxn>
                  <a:cxn ang="0">
                    <a:pos x="532" y="2632"/>
                  </a:cxn>
                  <a:cxn ang="0">
                    <a:pos x="503" y="2931"/>
                  </a:cxn>
                  <a:cxn ang="0">
                    <a:pos x="455" y="3225"/>
                  </a:cxn>
                  <a:cxn ang="0">
                    <a:pos x="389" y="3513"/>
                  </a:cxn>
                  <a:cxn ang="0">
                    <a:pos x="311" y="3788"/>
                  </a:cxn>
                  <a:cxn ang="0">
                    <a:pos x="216" y="4058"/>
                  </a:cxn>
                  <a:cxn ang="0">
                    <a:pos x="102" y="4316"/>
                  </a:cxn>
                  <a:cxn ang="0">
                    <a:pos x="114" y="4316"/>
                  </a:cxn>
                  <a:cxn ang="0">
                    <a:pos x="228" y="4058"/>
                  </a:cxn>
                  <a:cxn ang="0">
                    <a:pos x="323" y="3788"/>
                  </a:cxn>
                  <a:cxn ang="0">
                    <a:pos x="401" y="3513"/>
                  </a:cxn>
                  <a:cxn ang="0">
                    <a:pos x="467" y="3225"/>
                  </a:cxn>
                  <a:cxn ang="0">
                    <a:pos x="515" y="2931"/>
                  </a:cxn>
                  <a:cxn ang="0">
                    <a:pos x="544" y="2632"/>
                  </a:cxn>
                  <a:cxn ang="0">
                    <a:pos x="556" y="2326"/>
                  </a:cxn>
                  <a:cxn ang="0">
                    <a:pos x="556" y="2020"/>
                  </a:cxn>
                  <a:cxn ang="0">
                    <a:pos x="556" y="2020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3" name="Freeform 12"/>
              <p:cNvSpPr>
                <a:spLocks/>
              </p:cNvSpPr>
              <p:nvPr userDrawn="1"/>
            </p:nvSpPr>
            <p:spPr bwMode="hidden">
              <a:xfrm>
                <a:off x="4246" y="0"/>
                <a:ext cx="690" cy="4316"/>
              </a:xfrm>
              <a:custGeom>
                <a:avLst/>
                <a:gdLst/>
                <a:ahLst/>
                <a:cxnLst>
                  <a:cxn ang="0">
                    <a:pos x="688" y="2086"/>
                  </a:cxn>
                  <a:cxn ang="0">
                    <a:pos x="670" y="1810"/>
                  </a:cxn>
                  <a:cxn ang="0">
                    <a:pos x="634" y="1541"/>
                  </a:cxn>
                  <a:cxn ang="0">
                    <a:pos x="574" y="1271"/>
                  </a:cxn>
                  <a:cxn ang="0">
                    <a:pos x="497" y="1007"/>
                  </a:cxn>
                  <a:cxn ang="0">
                    <a:pos x="401" y="749"/>
                  </a:cxn>
                  <a:cxn ang="0">
                    <a:pos x="293" y="492"/>
                  </a:cxn>
                  <a:cxn ang="0">
                    <a:pos x="162" y="24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50" y="240"/>
                  </a:cxn>
                  <a:cxn ang="0">
                    <a:pos x="281" y="492"/>
                  </a:cxn>
                  <a:cxn ang="0">
                    <a:pos x="389" y="749"/>
                  </a:cxn>
                  <a:cxn ang="0">
                    <a:pos x="485" y="1007"/>
                  </a:cxn>
                  <a:cxn ang="0">
                    <a:pos x="562" y="1271"/>
                  </a:cxn>
                  <a:cxn ang="0">
                    <a:pos x="622" y="1541"/>
                  </a:cxn>
                  <a:cxn ang="0">
                    <a:pos x="658" y="1810"/>
                  </a:cxn>
                  <a:cxn ang="0">
                    <a:pos x="676" y="2086"/>
                  </a:cxn>
                  <a:cxn ang="0">
                    <a:pos x="676" y="2368"/>
                  </a:cxn>
                  <a:cxn ang="0">
                    <a:pos x="658" y="2650"/>
                  </a:cxn>
                  <a:cxn ang="0">
                    <a:pos x="616" y="2931"/>
                  </a:cxn>
                  <a:cxn ang="0">
                    <a:pos x="556" y="3213"/>
                  </a:cxn>
                  <a:cxn ang="0">
                    <a:pos x="473" y="3495"/>
                  </a:cxn>
                  <a:cxn ang="0">
                    <a:pos x="371" y="3777"/>
                  </a:cxn>
                  <a:cxn ang="0">
                    <a:pos x="251" y="4046"/>
                  </a:cxn>
                  <a:cxn ang="0">
                    <a:pos x="114" y="4316"/>
                  </a:cxn>
                  <a:cxn ang="0">
                    <a:pos x="126" y="4316"/>
                  </a:cxn>
                  <a:cxn ang="0">
                    <a:pos x="263" y="4046"/>
                  </a:cxn>
                  <a:cxn ang="0">
                    <a:pos x="383" y="3777"/>
                  </a:cxn>
                  <a:cxn ang="0">
                    <a:pos x="485" y="3495"/>
                  </a:cxn>
                  <a:cxn ang="0">
                    <a:pos x="568" y="3219"/>
                  </a:cxn>
                  <a:cxn ang="0">
                    <a:pos x="628" y="2937"/>
                  </a:cxn>
                  <a:cxn ang="0">
                    <a:pos x="670" y="2656"/>
                  </a:cxn>
                  <a:cxn ang="0">
                    <a:pos x="688" y="2368"/>
                  </a:cxn>
                  <a:cxn ang="0">
                    <a:pos x="688" y="2086"/>
                  </a:cxn>
                  <a:cxn ang="0">
                    <a:pos x="688" y="2086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4" name="Freeform 13"/>
              <p:cNvSpPr>
                <a:spLocks/>
              </p:cNvSpPr>
              <p:nvPr userDrawn="1"/>
            </p:nvSpPr>
            <p:spPr bwMode="hidden">
              <a:xfrm>
                <a:off x="4522" y="0"/>
                <a:ext cx="864" cy="4316"/>
              </a:xfrm>
              <a:custGeom>
                <a:avLst/>
                <a:gdLst/>
                <a:ahLst/>
                <a:cxnLst>
                  <a:cxn ang="0">
                    <a:pos x="855" y="2128"/>
                  </a:cxn>
                  <a:cxn ang="0">
                    <a:pos x="831" y="1834"/>
                  </a:cxn>
                  <a:cxn ang="0">
                    <a:pos x="808" y="1684"/>
                  </a:cxn>
                  <a:cxn ang="0">
                    <a:pos x="784" y="1541"/>
                  </a:cxn>
                  <a:cxn ang="0">
                    <a:pos x="748" y="1397"/>
                  </a:cxn>
                  <a:cxn ang="0">
                    <a:pos x="712" y="1253"/>
                  </a:cxn>
                  <a:cxn ang="0">
                    <a:pos x="664" y="1115"/>
                  </a:cxn>
                  <a:cxn ang="0">
                    <a:pos x="610" y="977"/>
                  </a:cxn>
                  <a:cxn ang="0">
                    <a:pos x="491" y="719"/>
                  </a:cxn>
                  <a:cxn ang="0">
                    <a:pos x="353" y="468"/>
                  </a:cxn>
                  <a:cxn ang="0">
                    <a:pos x="192" y="228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80" y="228"/>
                  </a:cxn>
                  <a:cxn ang="0">
                    <a:pos x="341" y="468"/>
                  </a:cxn>
                  <a:cxn ang="0">
                    <a:pos x="479" y="719"/>
                  </a:cxn>
                  <a:cxn ang="0">
                    <a:pos x="598" y="983"/>
                  </a:cxn>
                  <a:cxn ang="0">
                    <a:pos x="652" y="1121"/>
                  </a:cxn>
                  <a:cxn ang="0">
                    <a:pos x="700" y="1259"/>
                  </a:cxn>
                  <a:cxn ang="0">
                    <a:pos x="736" y="1403"/>
                  </a:cxn>
                  <a:cxn ang="0">
                    <a:pos x="772" y="1547"/>
                  </a:cxn>
                  <a:cxn ang="0">
                    <a:pos x="802" y="1690"/>
                  </a:cxn>
                  <a:cxn ang="0">
                    <a:pos x="819" y="1834"/>
                  </a:cxn>
                  <a:cxn ang="0">
                    <a:pos x="837" y="1984"/>
                  </a:cxn>
                  <a:cxn ang="0">
                    <a:pos x="843" y="2128"/>
                  </a:cxn>
                  <a:cxn ang="0">
                    <a:pos x="849" y="2278"/>
                  </a:cxn>
                  <a:cxn ang="0">
                    <a:pos x="843" y="2428"/>
                  </a:cxn>
                  <a:cxn ang="0">
                    <a:pos x="831" y="2572"/>
                  </a:cxn>
                  <a:cxn ang="0">
                    <a:pos x="819" y="2721"/>
                  </a:cxn>
                  <a:cxn ang="0">
                    <a:pos x="796" y="2865"/>
                  </a:cxn>
                  <a:cxn ang="0">
                    <a:pos x="766" y="3015"/>
                  </a:cxn>
                  <a:cxn ang="0">
                    <a:pos x="724" y="3159"/>
                  </a:cxn>
                  <a:cxn ang="0">
                    <a:pos x="682" y="3303"/>
                  </a:cxn>
                  <a:cxn ang="0">
                    <a:pos x="586" y="3567"/>
                  </a:cxn>
                  <a:cxn ang="0">
                    <a:pos x="473" y="3824"/>
                  </a:cxn>
                  <a:cxn ang="0">
                    <a:pos x="335" y="4076"/>
                  </a:cxn>
                  <a:cxn ang="0">
                    <a:pos x="180" y="4316"/>
                  </a:cxn>
                  <a:cxn ang="0">
                    <a:pos x="192" y="4316"/>
                  </a:cxn>
                  <a:cxn ang="0">
                    <a:pos x="347" y="4076"/>
                  </a:cxn>
                  <a:cxn ang="0">
                    <a:pos x="485" y="3824"/>
                  </a:cxn>
                  <a:cxn ang="0">
                    <a:pos x="598" y="3573"/>
                  </a:cxn>
                  <a:cxn ang="0">
                    <a:pos x="694" y="3309"/>
                  </a:cxn>
                  <a:cxn ang="0">
                    <a:pos x="736" y="3165"/>
                  </a:cxn>
                  <a:cxn ang="0">
                    <a:pos x="778" y="3021"/>
                  </a:cxn>
                  <a:cxn ang="0">
                    <a:pos x="808" y="2871"/>
                  </a:cxn>
                  <a:cxn ang="0">
                    <a:pos x="831" y="2727"/>
                  </a:cxn>
                  <a:cxn ang="0">
                    <a:pos x="843" y="2578"/>
                  </a:cxn>
                  <a:cxn ang="0">
                    <a:pos x="855" y="2428"/>
                  </a:cxn>
                  <a:cxn ang="0">
                    <a:pos x="861" y="2278"/>
                  </a:cxn>
                  <a:cxn ang="0">
                    <a:pos x="855" y="2128"/>
                  </a:cxn>
                  <a:cxn ang="0">
                    <a:pos x="855" y="2128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5" name="Freeform 14"/>
              <p:cNvSpPr>
                <a:spLocks/>
              </p:cNvSpPr>
              <p:nvPr userDrawn="1"/>
            </p:nvSpPr>
            <p:spPr bwMode="hidden">
              <a:xfrm>
                <a:off x="2399" y="0"/>
                <a:ext cx="150" cy="4316"/>
              </a:xfrm>
              <a:custGeom>
                <a:avLst/>
                <a:gdLst/>
                <a:ahLst/>
                <a:cxnLst>
                  <a:cxn ang="0">
                    <a:pos x="18" y="1942"/>
                  </a:cxn>
                  <a:cxn ang="0">
                    <a:pos x="30" y="1630"/>
                  </a:cxn>
                  <a:cxn ang="0">
                    <a:pos x="42" y="1331"/>
                  </a:cxn>
                  <a:cxn ang="0">
                    <a:pos x="59" y="1055"/>
                  </a:cxn>
                  <a:cxn ang="0">
                    <a:pos x="77" y="791"/>
                  </a:cxn>
                  <a:cxn ang="0">
                    <a:pos x="83" y="671"/>
                  </a:cxn>
                  <a:cxn ang="0">
                    <a:pos x="95" y="557"/>
                  </a:cxn>
                  <a:cxn ang="0">
                    <a:pos x="107" y="444"/>
                  </a:cxn>
                  <a:cxn ang="0">
                    <a:pos x="113" y="342"/>
                  </a:cxn>
                  <a:cxn ang="0">
                    <a:pos x="125" y="246"/>
                  </a:cxn>
                  <a:cxn ang="0">
                    <a:pos x="131" y="156"/>
                  </a:cxn>
                  <a:cxn ang="0">
                    <a:pos x="143" y="72"/>
                  </a:cxn>
                  <a:cxn ang="0">
                    <a:pos x="149" y="0"/>
                  </a:cxn>
                  <a:cxn ang="0">
                    <a:pos x="137" y="0"/>
                  </a:cxn>
                  <a:cxn ang="0">
                    <a:pos x="131" y="72"/>
                  </a:cxn>
                  <a:cxn ang="0">
                    <a:pos x="119" y="156"/>
                  </a:cxn>
                  <a:cxn ang="0">
                    <a:pos x="113" y="246"/>
                  </a:cxn>
                  <a:cxn ang="0">
                    <a:pos x="101" y="342"/>
                  </a:cxn>
                  <a:cxn ang="0">
                    <a:pos x="95" y="444"/>
                  </a:cxn>
                  <a:cxn ang="0">
                    <a:pos x="83" y="557"/>
                  </a:cxn>
                  <a:cxn ang="0">
                    <a:pos x="71" y="671"/>
                  </a:cxn>
                  <a:cxn ang="0">
                    <a:pos x="65" y="791"/>
                  </a:cxn>
                  <a:cxn ang="0">
                    <a:pos x="48" y="1055"/>
                  </a:cxn>
                  <a:cxn ang="0">
                    <a:pos x="30" y="1331"/>
                  </a:cxn>
                  <a:cxn ang="0">
                    <a:pos x="18" y="1630"/>
                  </a:cxn>
                  <a:cxn ang="0">
                    <a:pos x="6" y="1942"/>
                  </a:cxn>
                  <a:cxn ang="0">
                    <a:pos x="0" y="2278"/>
                  </a:cxn>
                  <a:cxn ang="0">
                    <a:pos x="6" y="2602"/>
                  </a:cxn>
                  <a:cxn ang="0">
                    <a:pos x="12" y="2919"/>
                  </a:cxn>
                  <a:cxn ang="0">
                    <a:pos x="24" y="3219"/>
                  </a:cxn>
                  <a:cxn ang="0">
                    <a:pos x="36" y="3513"/>
                  </a:cxn>
                  <a:cxn ang="0">
                    <a:pos x="59" y="3794"/>
                  </a:cxn>
                  <a:cxn ang="0">
                    <a:pos x="89" y="4058"/>
                  </a:cxn>
                  <a:cxn ang="0">
                    <a:pos x="125" y="4316"/>
                  </a:cxn>
                  <a:cxn ang="0">
                    <a:pos x="137" y="4316"/>
                  </a:cxn>
                  <a:cxn ang="0">
                    <a:pos x="101" y="4058"/>
                  </a:cxn>
                  <a:cxn ang="0">
                    <a:pos x="71" y="3794"/>
                  </a:cxn>
                  <a:cxn ang="0">
                    <a:pos x="48" y="3513"/>
                  </a:cxn>
                  <a:cxn ang="0">
                    <a:pos x="36" y="3225"/>
                  </a:cxn>
                  <a:cxn ang="0">
                    <a:pos x="24" y="2919"/>
                  </a:cxn>
                  <a:cxn ang="0">
                    <a:pos x="18" y="2608"/>
                  </a:cxn>
                  <a:cxn ang="0">
                    <a:pos x="12" y="2278"/>
                  </a:cxn>
                  <a:cxn ang="0">
                    <a:pos x="18" y="1942"/>
                  </a:cxn>
                  <a:cxn ang="0">
                    <a:pos x="18" y="1942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6" name="Freeform 15"/>
              <p:cNvSpPr>
                <a:spLocks/>
              </p:cNvSpPr>
              <p:nvPr userDrawn="1"/>
            </p:nvSpPr>
            <p:spPr bwMode="hidden">
              <a:xfrm>
                <a:off x="1967" y="0"/>
                <a:ext cx="300" cy="4316"/>
              </a:xfrm>
              <a:custGeom>
                <a:avLst/>
                <a:gdLst/>
                <a:ahLst/>
                <a:cxnLst>
                  <a:cxn ang="0">
                    <a:pos x="18" y="2062"/>
                  </a:cxn>
                  <a:cxn ang="0">
                    <a:pos x="30" y="1750"/>
                  </a:cxn>
                  <a:cxn ang="0">
                    <a:pos x="54" y="1451"/>
                  </a:cxn>
                  <a:cxn ang="0">
                    <a:pos x="84" y="1169"/>
                  </a:cxn>
                  <a:cxn ang="0">
                    <a:pos x="126" y="899"/>
                  </a:cxn>
                  <a:cxn ang="0">
                    <a:pos x="162" y="641"/>
                  </a:cxn>
                  <a:cxn ang="0">
                    <a:pos x="209" y="408"/>
                  </a:cxn>
                  <a:cxn ang="0">
                    <a:pos x="251" y="192"/>
                  </a:cxn>
                  <a:cxn ang="0">
                    <a:pos x="299" y="0"/>
                  </a:cxn>
                  <a:cxn ang="0">
                    <a:pos x="287" y="0"/>
                  </a:cxn>
                  <a:cxn ang="0">
                    <a:pos x="239" y="192"/>
                  </a:cxn>
                  <a:cxn ang="0">
                    <a:pos x="198" y="408"/>
                  </a:cxn>
                  <a:cxn ang="0">
                    <a:pos x="156" y="641"/>
                  </a:cxn>
                  <a:cxn ang="0">
                    <a:pos x="114" y="899"/>
                  </a:cxn>
                  <a:cxn ang="0">
                    <a:pos x="78" y="1169"/>
                  </a:cxn>
                  <a:cxn ang="0">
                    <a:pos x="48" y="1451"/>
                  </a:cxn>
                  <a:cxn ang="0">
                    <a:pos x="24" y="1750"/>
                  </a:cxn>
                  <a:cxn ang="0">
                    <a:pos x="6" y="2062"/>
                  </a:cxn>
                  <a:cxn ang="0">
                    <a:pos x="0" y="2374"/>
                  </a:cxn>
                  <a:cxn ang="0">
                    <a:pos x="12" y="2674"/>
                  </a:cxn>
                  <a:cxn ang="0">
                    <a:pos x="30" y="2973"/>
                  </a:cxn>
                  <a:cxn ang="0">
                    <a:pos x="54" y="3255"/>
                  </a:cxn>
                  <a:cxn ang="0">
                    <a:pos x="96" y="3537"/>
                  </a:cxn>
                  <a:cxn ang="0">
                    <a:pos x="144" y="3806"/>
                  </a:cxn>
                  <a:cxn ang="0">
                    <a:pos x="203" y="4064"/>
                  </a:cxn>
                  <a:cxn ang="0">
                    <a:pos x="275" y="4316"/>
                  </a:cxn>
                  <a:cxn ang="0">
                    <a:pos x="287" y="4316"/>
                  </a:cxn>
                  <a:cxn ang="0">
                    <a:pos x="215" y="4064"/>
                  </a:cxn>
                  <a:cxn ang="0">
                    <a:pos x="156" y="3806"/>
                  </a:cxn>
                  <a:cxn ang="0">
                    <a:pos x="108" y="3537"/>
                  </a:cxn>
                  <a:cxn ang="0">
                    <a:pos x="66" y="3261"/>
                  </a:cxn>
                  <a:cxn ang="0">
                    <a:pos x="42" y="2973"/>
                  </a:cxn>
                  <a:cxn ang="0">
                    <a:pos x="24" y="2680"/>
                  </a:cxn>
                  <a:cxn ang="0">
                    <a:pos x="12" y="2374"/>
                  </a:cxn>
                  <a:cxn ang="0">
                    <a:pos x="18" y="2062"/>
                  </a:cxn>
                  <a:cxn ang="0">
                    <a:pos x="18" y="2062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7" name="Freeform 16"/>
              <p:cNvSpPr>
                <a:spLocks/>
              </p:cNvSpPr>
              <p:nvPr userDrawn="1"/>
            </p:nvSpPr>
            <p:spPr bwMode="hidden">
              <a:xfrm>
                <a:off x="1566" y="0"/>
                <a:ext cx="425" cy="4316"/>
              </a:xfrm>
              <a:custGeom>
                <a:avLst/>
                <a:gdLst/>
                <a:ahLst/>
                <a:cxnLst>
                  <a:cxn ang="0">
                    <a:pos x="424" y="0"/>
                  </a:cxn>
                  <a:cxn ang="0">
                    <a:pos x="412" y="0"/>
                  </a:cxn>
                  <a:cxn ang="0">
                    <a:pos x="316" y="222"/>
                  </a:cxn>
                  <a:cxn ang="0">
                    <a:pos x="239" y="462"/>
                  </a:cxn>
                  <a:cxn ang="0">
                    <a:pos x="167" y="707"/>
                  </a:cxn>
                  <a:cxn ang="0">
                    <a:pos x="107" y="971"/>
                  </a:cxn>
                  <a:cxn ang="0">
                    <a:pos x="65" y="1247"/>
                  </a:cxn>
                  <a:cxn ang="0">
                    <a:pos x="29" y="1529"/>
                  </a:cxn>
                  <a:cxn ang="0">
                    <a:pos x="6" y="1822"/>
                  </a:cxn>
                  <a:cxn ang="0">
                    <a:pos x="0" y="2122"/>
                  </a:cxn>
                  <a:cxn ang="0">
                    <a:pos x="6" y="2404"/>
                  </a:cxn>
                  <a:cxn ang="0">
                    <a:pos x="24" y="2686"/>
                  </a:cxn>
                  <a:cxn ang="0">
                    <a:pos x="47" y="2961"/>
                  </a:cxn>
                  <a:cxn ang="0">
                    <a:pos x="89" y="3243"/>
                  </a:cxn>
                  <a:cxn ang="0">
                    <a:pos x="137" y="3519"/>
                  </a:cxn>
                  <a:cxn ang="0">
                    <a:pos x="197" y="3788"/>
                  </a:cxn>
                  <a:cxn ang="0">
                    <a:pos x="269" y="4058"/>
                  </a:cxn>
                  <a:cxn ang="0">
                    <a:pos x="346" y="4316"/>
                  </a:cxn>
                  <a:cxn ang="0">
                    <a:pos x="358" y="4316"/>
                  </a:cxn>
                  <a:cxn ang="0">
                    <a:pos x="281" y="4058"/>
                  </a:cxn>
                  <a:cxn ang="0">
                    <a:pos x="209" y="3788"/>
                  </a:cxn>
                  <a:cxn ang="0">
                    <a:pos x="149" y="3519"/>
                  </a:cxn>
                  <a:cxn ang="0">
                    <a:pos x="101" y="3243"/>
                  </a:cxn>
                  <a:cxn ang="0">
                    <a:pos x="59" y="2961"/>
                  </a:cxn>
                  <a:cxn ang="0">
                    <a:pos x="35" y="2686"/>
                  </a:cxn>
                  <a:cxn ang="0">
                    <a:pos x="18" y="2404"/>
                  </a:cxn>
                  <a:cxn ang="0">
                    <a:pos x="12" y="2122"/>
                  </a:cxn>
                  <a:cxn ang="0">
                    <a:pos x="18" y="1822"/>
                  </a:cxn>
                  <a:cxn ang="0">
                    <a:pos x="41" y="1529"/>
                  </a:cxn>
                  <a:cxn ang="0">
                    <a:pos x="71" y="1247"/>
                  </a:cxn>
                  <a:cxn ang="0">
                    <a:pos x="119" y="971"/>
                  </a:cxn>
                  <a:cxn ang="0">
                    <a:pos x="179" y="707"/>
                  </a:cxn>
                  <a:cxn ang="0">
                    <a:pos x="245" y="462"/>
                  </a:cxn>
                  <a:cxn ang="0">
                    <a:pos x="328" y="222"/>
                  </a:cxn>
                  <a:cxn ang="0">
                    <a:pos x="424" y="0"/>
                  </a:cxn>
                  <a:cxn ang="0">
                    <a:pos x="424" y="0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8" name="Freeform 17"/>
              <p:cNvSpPr>
                <a:spLocks/>
              </p:cNvSpPr>
              <p:nvPr userDrawn="1"/>
            </p:nvSpPr>
            <p:spPr bwMode="hidden">
              <a:xfrm>
                <a:off x="1128" y="0"/>
                <a:ext cx="575" cy="4316"/>
              </a:xfrm>
              <a:custGeom>
                <a:avLst/>
                <a:gdLst/>
                <a:ahLst/>
                <a:cxnLst>
                  <a:cxn ang="0">
                    <a:pos x="12" y="2146"/>
                  </a:cxn>
                  <a:cxn ang="0">
                    <a:pos x="24" y="1846"/>
                  </a:cxn>
                  <a:cxn ang="0">
                    <a:pos x="54" y="1559"/>
                  </a:cxn>
                  <a:cxn ang="0">
                    <a:pos x="96" y="1277"/>
                  </a:cxn>
                  <a:cxn ang="0">
                    <a:pos x="162" y="1001"/>
                  </a:cxn>
                  <a:cxn ang="0">
                    <a:pos x="239" y="731"/>
                  </a:cxn>
                  <a:cxn ang="0">
                    <a:pos x="335" y="480"/>
                  </a:cxn>
                  <a:cxn ang="0">
                    <a:pos x="449" y="234"/>
                  </a:cxn>
                  <a:cxn ang="0">
                    <a:pos x="574" y="0"/>
                  </a:cxn>
                  <a:cxn ang="0">
                    <a:pos x="562" y="0"/>
                  </a:cxn>
                  <a:cxn ang="0">
                    <a:pos x="437" y="234"/>
                  </a:cxn>
                  <a:cxn ang="0">
                    <a:pos x="323" y="480"/>
                  </a:cxn>
                  <a:cxn ang="0">
                    <a:pos x="227" y="737"/>
                  </a:cxn>
                  <a:cxn ang="0">
                    <a:pos x="150" y="1001"/>
                  </a:cxn>
                  <a:cxn ang="0">
                    <a:pos x="84" y="1277"/>
                  </a:cxn>
                  <a:cxn ang="0">
                    <a:pos x="42" y="1559"/>
                  </a:cxn>
                  <a:cxn ang="0">
                    <a:pos x="12" y="1852"/>
                  </a:cxn>
                  <a:cxn ang="0">
                    <a:pos x="0" y="2146"/>
                  </a:cxn>
                  <a:cxn ang="0">
                    <a:pos x="6" y="2434"/>
                  </a:cxn>
                  <a:cxn ang="0">
                    <a:pos x="30" y="2715"/>
                  </a:cxn>
                  <a:cxn ang="0">
                    <a:pos x="66" y="2997"/>
                  </a:cxn>
                  <a:cxn ang="0">
                    <a:pos x="120" y="3273"/>
                  </a:cxn>
                  <a:cxn ang="0">
                    <a:pos x="191" y="3549"/>
                  </a:cxn>
                  <a:cxn ang="0">
                    <a:pos x="275" y="3812"/>
                  </a:cxn>
                  <a:cxn ang="0">
                    <a:pos x="371" y="4070"/>
                  </a:cxn>
                  <a:cxn ang="0">
                    <a:pos x="484" y="4316"/>
                  </a:cxn>
                  <a:cxn ang="0">
                    <a:pos x="496" y="4316"/>
                  </a:cxn>
                  <a:cxn ang="0">
                    <a:pos x="383" y="4070"/>
                  </a:cxn>
                  <a:cxn ang="0">
                    <a:pos x="287" y="3812"/>
                  </a:cxn>
                  <a:cxn ang="0">
                    <a:pos x="203" y="3549"/>
                  </a:cxn>
                  <a:cxn ang="0">
                    <a:pos x="132" y="3273"/>
                  </a:cxn>
                  <a:cxn ang="0">
                    <a:pos x="78" y="2997"/>
                  </a:cxn>
                  <a:cxn ang="0">
                    <a:pos x="42" y="2715"/>
                  </a:cxn>
                  <a:cxn ang="0">
                    <a:pos x="18" y="2434"/>
                  </a:cxn>
                  <a:cxn ang="0">
                    <a:pos x="12" y="2146"/>
                  </a:cxn>
                  <a:cxn ang="0">
                    <a:pos x="12" y="2146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9" name="Freeform 18"/>
              <p:cNvSpPr>
                <a:spLocks/>
              </p:cNvSpPr>
              <p:nvPr userDrawn="1"/>
            </p:nvSpPr>
            <p:spPr bwMode="hidden">
              <a:xfrm>
                <a:off x="702" y="0"/>
                <a:ext cx="737" cy="4316"/>
              </a:xfrm>
              <a:custGeom>
                <a:avLst/>
                <a:gdLst/>
                <a:ahLst/>
                <a:cxnLst>
                  <a:cxn ang="0">
                    <a:pos x="12" y="2098"/>
                  </a:cxn>
                  <a:cxn ang="0">
                    <a:pos x="29" y="1798"/>
                  </a:cxn>
                  <a:cxn ang="0">
                    <a:pos x="71" y="1505"/>
                  </a:cxn>
                  <a:cxn ang="0">
                    <a:pos x="131" y="1223"/>
                  </a:cxn>
                  <a:cxn ang="0">
                    <a:pos x="215" y="941"/>
                  </a:cxn>
                  <a:cxn ang="0">
                    <a:pos x="316" y="689"/>
                  </a:cxn>
                  <a:cxn ang="0">
                    <a:pos x="442" y="444"/>
                  </a:cxn>
                  <a:cxn ang="0">
                    <a:pos x="580" y="216"/>
                  </a:cxn>
                  <a:cxn ang="0">
                    <a:pos x="735" y="0"/>
                  </a:cxn>
                  <a:cxn ang="0">
                    <a:pos x="723" y="0"/>
                  </a:cxn>
                  <a:cxn ang="0">
                    <a:pos x="568" y="210"/>
                  </a:cxn>
                  <a:cxn ang="0">
                    <a:pos x="430" y="438"/>
                  </a:cxn>
                  <a:cxn ang="0">
                    <a:pos x="311" y="683"/>
                  </a:cxn>
                  <a:cxn ang="0">
                    <a:pos x="209" y="941"/>
                  </a:cxn>
                  <a:cxn ang="0">
                    <a:pos x="125" y="1217"/>
                  </a:cxn>
                  <a:cxn ang="0">
                    <a:pos x="59" y="1505"/>
                  </a:cxn>
                  <a:cxn ang="0">
                    <a:pos x="18" y="1798"/>
                  </a:cxn>
                  <a:cxn ang="0">
                    <a:pos x="0" y="2098"/>
                  </a:cxn>
                  <a:cxn ang="0">
                    <a:pos x="6" y="2404"/>
                  </a:cxn>
                  <a:cxn ang="0">
                    <a:pos x="29" y="2709"/>
                  </a:cxn>
                  <a:cxn ang="0">
                    <a:pos x="77" y="3015"/>
                  </a:cxn>
                  <a:cxn ang="0">
                    <a:pos x="149" y="3315"/>
                  </a:cxn>
                  <a:cxn ang="0">
                    <a:pos x="227" y="3573"/>
                  </a:cxn>
                  <a:cxn ang="0">
                    <a:pos x="316" y="3824"/>
                  </a:cxn>
                  <a:cxn ang="0">
                    <a:pos x="424" y="4076"/>
                  </a:cxn>
                  <a:cxn ang="0">
                    <a:pos x="544" y="4316"/>
                  </a:cxn>
                  <a:cxn ang="0">
                    <a:pos x="556" y="4316"/>
                  </a:cxn>
                  <a:cxn ang="0">
                    <a:pos x="436" y="4076"/>
                  </a:cxn>
                  <a:cxn ang="0">
                    <a:pos x="328" y="3824"/>
                  </a:cxn>
                  <a:cxn ang="0">
                    <a:pos x="239" y="3573"/>
                  </a:cxn>
                  <a:cxn ang="0">
                    <a:pos x="161" y="3315"/>
                  </a:cxn>
                  <a:cxn ang="0">
                    <a:pos x="89" y="3015"/>
                  </a:cxn>
                  <a:cxn ang="0">
                    <a:pos x="41" y="2709"/>
                  </a:cxn>
                  <a:cxn ang="0">
                    <a:pos x="18" y="2404"/>
                  </a:cxn>
                  <a:cxn ang="0">
                    <a:pos x="12" y="2098"/>
                  </a:cxn>
                  <a:cxn ang="0">
                    <a:pos x="12" y="2098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40" name="Freeform 19"/>
              <p:cNvSpPr>
                <a:spLocks/>
              </p:cNvSpPr>
              <p:nvPr userDrawn="1"/>
            </p:nvSpPr>
            <p:spPr bwMode="hidden">
              <a:xfrm>
                <a:off x="288" y="0"/>
                <a:ext cx="840" cy="4316"/>
              </a:xfrm>
              <a:custGeom>
                <a:avLst/>
                <a:gdLst/>
                <a:ahLst/>
                <a:cxnLst>
                  <a:cxn ang="0">
                    <a:pos x="18" y="1948"/>
                  </a:cxn>
                  <a:cxn ang="0">
                    <a:pos x="48" y="1708"/>
                  </a:cxn>
                  <a:cxn ang="0">
                    <a:pos x="96" y="1475"/>
                  </a:cxn>
                  <a:cxn ang="0">
                    <a:pos x="161" y="1235"/>
                  </a:cxn>
                  <a:cxn ang="0">
                    <a:pos x="251" y="995"/>
                  </a:cxn>
                  <a:cxn ang="0">
                    <a:pos x="365" y="755"/>
                  </a:cxn>
                  <a:cxn ang="0">
                    <a:pos x="496" y="510"/>
                  </a:cxn>
                  <a:cxn ang="0">
                    <a:pos x="658" y="258"/>
                  </a:cxn>
                  <a:cxn ang="0">
                    <a:pos x="741" y="132"/>
                  </a:cxn>
                  <a:cxn ang="0">
                    <a:pos x="837" y="0"/>
                  </a:cxn>
                  <a:cxn ang="0">
                    <a:pos x="825" y="0"/>
                  </a:cxn>
                  <a:cxn ang="0">
                    <a:pos x="729" y="132"/>
                  </a:cxn>
                  <a:cxn ang="0">
                    <a:pos x="640" y="258"/>
                  </a:cxn>
                  <a:cxn ang="0">
                    <a:pos x="562" y="384"/>
                  </a:cxn>
                  <a:cxn ang="0">
                    <a:pos x="484" y="510"/>
                  </a:cxn>
                  <a:cxn ang="0">
                    <a:pos x="353" y="755"/>
                  </a:cxn>
                  <a:cxn ang="0">
                    <a:pos x="239" y="995"/>
                  </a:cxn>
                  <a:cxn ang="0">
                    <a:pos x="150" y="1235"/>
                  </a:cxn>
                  <a:cxn ang="0">
                    <a:pos x="84" y="1469"/>
                  </a:cxn>
                  <a:cxn ang="0">
                    <a:pos x="36" y="1702"/>
                  </a:cxn>
                  <a:cxn ang="0">
                    <a:pos x="6" y="1942"/>
                  </a:cxn>
                  <a:cxn ang="0">
                    <a:pos x="0" y="2200"/>
                  </a:cxn>
                  <a:cxn ang="0">
                    <a:pos x="12" y="2470"/>
                  </a:cxn>
                  <a:cxn ang="0">
                    <a:pos x="48" y="2739"/>
                  </a:cxn>
                  <a:cxn ang="0">
                    <a:pos x="114" y="3027"/>
                  </a:cxn>
                  <a:cxn ang="0">
                    <a:pos x="150" y="3171"/>
                  </a:cxn>
                  <a:cxn ang="0">
                    <a:pos x="197" y="3321"/>
                  </a:cxn>
                  <a:cxn ang="0">
                    <a:pos x="245" y="3477"/>
                  </a:cxn>
                  <a:cxn ang="0">
                    <a:pos x="305" y="3639"/>
                  </a:cxn>
                  <a:cxn ang="0">
                    <a:pos x="365" y="3800"/>
                  </a:cxn>
                  <a:cxn ang="0">
                    <a:pos x="437" y="3968"/>
                  </a:cxn>
                  <a:cxn ang="0">
                    <a:pos x="508" y="4136"/>
                  </a:cxn>
                  <a:cxn ang="0">
                    <a:pos x="592" y="4316"/>
                  </a:cxn>
                  <a:cxn ang="0">
                    <a:pos x="604" y="4316"/>
                  </a:cxn>
                  <a:cxn ang="0">
                    <a:pos x="520" y="4136"/>
                  </a:cxn>
                  <a:cxn ang="0">
                    <a:pos x="448" y="3968"/>
                  </a:cxn>
                  <a:cxn ang="0">
                    <a:pos x="377" y="3800"/>
                  </a:cxn>
                  <a:cxn ang="0">
                    <a:pos x="317" y="3639"/>
                  </a:cxn>
                  <a:cxn ang="0">
                    <a:pos x="257" y="3477"/>
                  </a:cxn>
                  <a:cxn ang="0">
                    <a:pos x="209" y="3327"/>
                  </a:cxn>
                  <a:cxn ang="0">
                    <a:pos x="161" y="3171"/>
                  </a:cxn>
                  <a:cxn ang="0">
                    <a:pos x="126" y="3027"/>
                  </a:cxn>
                  <a:cxn ang="0">
                    <a:pos x="60" y="2739"/>
                  </a:cxn>
                  <a:cxn ang="0">
                    <a:pos x="24" y="2470"/>
                  </a:cxn>
                  <a:cxn ang="0">
                    <a:pos x="12" y="2206"/>
                  </a:cxn>
                  <a:cxn ang="0">
                    <a:pos x="18" y="1948"/>
                  </a:cxn>
                  <a:cxn ang="0">
                    <a:pos x="18" y="1948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</p:grpSp>
        <p:sp>
          <p:nvSpPr>
            <p:cNvPr id="9" name="Freeform 20"/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42" y="228"/>
                </a:cxn>
                <a:cxn ang="0">
                  <a:pos x="96" y="402"/>
                </a:cxn>
                <a:cxn ang="0">
                  <a:pos x="161" y="576"/>
                </a:cxn>
                <a:cxn ang="0">
                  <a:pos x="227" y="744"/>
                </a:cxn>
                <a:cxn ang="0">
                  <a:pos x="305" y="917"/>
                </a:cxn>
                <a:cxn ang="0">
                  <a:pos x="389" y="1085"/>
                </a:cxn>
                <a:cxn ang="0">
                  <a:pos x="484" y="1253"/>
                </a:cxn>
                <a:cxn ang="0">
                  <a:pos x="586" y="1415"/>
                </a:cxn>
                <a:cxn ang="0">
                  <a:pos x="604" y="1415"/>
                </a:cxn>
                <a:cxn ang="0">
                  <a:pos x="496" y="1247"/>
                </a:cxn>
                <a:cxn ang="0">
                  <a:pos x="401" y="1073"/>
                </a:cxn>
                <a:cxn ang="0">
                  <a:pos x="311" y="899"/>
                </a:cxn>
                <a:cxn ang="0">
                  <a:pos x="233" y="720"/>
                </a:cxn>
                <a:cxn ang="0">
                  <a:pos x="161" y="546"/>
                </a:cxn>
                <a:cxn ang="0">
                  <a:pos x="102" y="366"/>
                </a:cxn>
                <a:cxn ang="0">
                  <a:pos x="48" y="180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0" y="54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0" name="Freeform 21"/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108" y="240"/>
                </a:cxn>
                <a:cxn ang="0">
                  <a:pos x="215" y="426"/>
                </a:cxn>
                <a:cxn ang="0">
                  <a:pos x="227" y="426"/>
                </a:cxn>
                <a:cxn ang="0">
                  <a:pos x="167" y="330"/>
                </a:cxn>
                <a:cxn ang="0">
                  <a:pos x="114" y="222"/>
                </a:cxn>
                <a:cxn ang="0">
                  <a:pos x="0" y="0"/>
                </a:cxn>
                <a:cxn ang="0">
                  <a:pos x="0" y="30"/>
                </a:cxn>
                <a:cxn ang="0">
                  <a:pos x="0" y="30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1" name="Freeform 22"/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/>
              <a:ahLst/>
              <a:cxnLst>
                <a:cxn ang="0">
                  <a:pos x="981" y="1786"/>
                </a:cxn>
                <a:cxn ang="0">
                  <a:pos x="981" y="1720"/>
                </a:cxn>
                <a:cxn ang="0">
                  <a:pos x="969" y="1666"/>
                </a:cxn>
                <a:cxn ang="0">
                  <a:pos x="957" y="1613"/>
                </a:cxn>
                <a:cxn ang="0">
                  <a:pos x="921" y="1487"/>
                </a:cxn>
                <a:cxn ang="0">
                  <a:pos x="885" y="1361"/>
                </a:cxn>
                <a:cxn ang="0">
                  <a:pos x="796" y="1121"/>
                </a:cxn>
                <a:cxn ang="0">
                  <a:pos x="682" y="899"/>
                </a:cxn>
                <a:cxn ang="0">
                  <a:pos x="562" y="689"/>
                </a:cxn>
                <a:cxn ang="0">
                  <a:pos x="431" y="498"/>
                </a:cxn>
                <a:cxn ang="0">
                  <a:pos x="293" y="318"/>
                </a:cxn>
                <a:cxn ang="0">
                  <a:pos x="150" y="15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38" y="150"/>
                </a:cxn>
                <a:cxn ang="0">
                  <a:pos x="275" y="318"/>
                </a:cxn>
                <a:cxn ang="0">
                  <a:pos x="413" y="498"/>
                </a:cxn>
                <a:cxn ang="0">
                  <a:pos x="545" y="689"/>
                </a:cxn>
                <a:cxn ang="0">
                  <a:pos x="670" y="899"/>
                </a:cxn>
                <a:cxn ang="0">
                  <a:pos x="778" y="1121"/>
                </a:cxn>
                <a:cxn ang="0">
                  <a:pos x="873" y="1361"/>
                </a:cxn>
                <a:cxn ang="0">
                  <a:pos x="909" y="1487"/>
                </a:cxn>
                <a:cxn ang="0">
                  <a:pos x="945" y="1619"/>
                </a:cxn>
                <a:cxn ang="0">
                  <a:pos x="963" y="1702"/>
                </a:cxn>
                <a:cxn ang="0">
                  <a:pos x="981" y="1786"/>
                </a:cxn>
                <a:cxn ang="0">
                  <a:pos x="981" y="1786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2" name="Freeform 23"/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>
                <a:gd name="T0" fmla="*/ 729 w 717"/>
                <a:gd name="T1" fmla="*/ 845 h 845"/>
                <a:gd name="T2" fmla="*/ 729 w 717"/>
                <a:gd name="T3" fmla="*/ 821 h 845"/>
                <a:gd name="T4" fmla="*/ 586 w 717"/>
                <a:gd name="T5" fmla="*/ 605 h 845"/>
                <a:gd name="T6" fmla="*/ 412 w 717"/>
                <a:gd name="T7" fmla="*/ 396 h 845"/>
                <a:gd name="T8" fmla="*/ 227 w 717"/>
                <a:gd name="T9" fmla="*/ 192 h 845"/>
                <a:gd name="T10" fmla="*/ 17 w 717"/>
                <a:gd name="T11" fmla="*/ 0 h 845"/>
                <a:gd name="T12" fmla="*/ 0 w 717"/>
                <a:gd name="T13" fmla="*/ 0 h 845"/>
                <a:gd name="T14" fmla="*/ 215 w 717"/>
                <a:gd name="T15" fmla="*/ 198 h 845"/>
                <a:gd name="T16" fmla="*/ 406 w 717"/>
                <a:gd name="T17" fmla="*/ 408 h 845"/>
                <a:gd name="T18" fmla="*/ 580 w 717"/>
                <a:gd name="T19" fmla="*/ 623 h 845"/>
                <a:gd name="T20" fmla="*/ 729 w 717"/>
                <a:gd name="T21" fmla="*/ 845 h 845"/>
                <a:gd name="T22" fmla="*/ 729 w 717"/>
                <a:gd name="T23" fmla="*/ 845 h 845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Freeform 24"/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>
                <a:gd name="T0" fmla="*/ 413 w 407"/>
                <a:gd name="T1" fmla="*/ 414 h 414"/>
                <a:gd name="T2" fmla="*/ 413 w 407"/>
                <a:gd name="T3" fmla="*/ 396 h 414"/>
                <a:gd name="T4" fmla="*/ 228 w 407"/>
                <a:gd name="T5" fmla="*/ 192 h 414"/>
                <a:gd name="T6" fmla="*/ 12 w 407"/>
                <a:gd name="T7" fmla="*/ 0 h 414"/>
                <a:gd name="T8" fmla="*/ 0 w 407"/>
                <a:gd name="T9" fmla="*/ 0 h 414"/>
                <a:gd name="T10" fmla="*/ 108 w 407"/>
                <a:gd name="T11" fmla="*/ 102 h 414"/>
                <a:gd name="T12" fmla="*/ 222 w 407"/>
                <a:gd name="T13" fmla="*/ 204 h 414"/>
                <a:gd name="T14" fmla="*/ 413 w 407"/>
                <a:gd name="T15" fmla="*/ 414 h 414"/>
                <a:gd name="T16" fmla="*/ 413 w 407"/>
                <a:gd name="T17" fmla="*/ 414 h 41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Freeform 25"/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/>
              <a:ahLst/>
              <a:cxnLst>
                <a:cxn ang="0">
                  <a:pos x="0" y="1361"/>
                </a:cxn>
                <a:cxn ang="0">
                  <a:pos x="0" y="1409"/>
                </a:cxn>
                <a:cxn ang="0">
                  <a:pos x="54" y="1211"/>
                </a:cxn>
                <a:cxn ang="0">
                  <a:pos x="126" y="1013"/>
                </a:cxn>
                <a:cxn ang="0">
                  <a:pos x="215" y="827"/>
                </a:cxn>
                <a:cxn ang="0">
                  <a:pos x="311" y="647"/>
                </a:cxn>
                <a:cxn ang="0">
                  <a:pos x="431" y="474"/>
                </a:cxn>
                <a:cxn ang="0">
                  <a:pos x="556" y="312"/>
                </a:cxn>
                <a:cxn ang="0">
                  <a:pos x="700" y="150"/>
                </a:cxn>
                <a:cxn ang="0">
                  <a:pos x="855" y="0"/>
                </a:cxn>
                <a:cxn ang="0">
                  <a:pos x="837" y="0"/>
                </a:cxn>
                <a:cxn ang="0">
                  <a:pos x="688" y="144"/>
                </a:cxn>
                <a:cxn ang="0">
                  <a:pos x="550" y="300"/>
                </a:cxn>
                <a:cxn ang="0">
                  <a:pos x="425" y="462"/>
                </a:cxn>
                <a:cxn ang="0">
                  <a:pos x="311" y="629"/>
                </a:cxn>
                <a:cxn ang="0">
                  <a:pos x="215" y="803"/>
                </a:cxn>
                <a:cxn ang="0">
                  <a:pos x="132" y="983"/>
                </a:cxn>
                <a:cxn ang="0">
                  <a:pos x="60" y="1169"/>
                </a:cxn>
                <a:cxn ang="0">
                  <a:pos x="0" y="1361"/>
                </a:cxn>
                <a:cxn ang="0">
                  <a:pos x="0" y="1361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5" name="Freeform 26"/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>
                <a:gd name="T0" fmla="*/ 598 w 586"/>
                <a:gd name="T1" fmla="*/ 0 h 599"/>
                <a:gd name="T2" fmla="*/ 580 w 586"/>
                <a:gd name="T3" fmla="*/ 0 h 599"/>
                <a:gd name="T4" fmla="*/ 413 w 586"/>
                <a:gd name="T5" fmla="*/ 132 h 599"/>
                <a:gd name="T6" fmla="*/ 263 w 586"/>
                <a:gd name="T7" fmla="*/ 270 h 599"/>
                <a:gd name="T8" fmla="*/ 120 w 586"/>
                <a:gd name="T9" fmla="*/ 420 h 599"/>
                <a:gd name="T10" fmla="*/ 0 w 586"/>
                <a:gd name="T11" fmla="*/ 575 h 599"/>
                <a:gd name="T12" fmla="*/ 0 w 586"/>
                <a:gd name="T13" fmla="*/ 599 h 599"/>
                <a:gd name="T14" fmla="*/ 120 w 586"/>
                <a:gd name="T15" fmla="*/ 432 h 599"/>
                <a:gd name="T16" fmla="*/ 263 w 586"/>
                <a:gd name="T17" fmla="*/ 282 h 599"/>
                <a:gd name="T18" fmla="*/ 419 w 586"/>
                <a:gd name="T19" fmla="*/ 138 h 599"/>
                <a:gd name="T20" fmla="*/ 598 w 586"/>
                <a:gd name="T21" fmla="*/ 0 h 599"/>
                <a:gd name="T22" fmla="*/ 598 w 586"/>
                <a:gd name="T23" fmla="*/ 0 h 599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Freeform 27"/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>
                <a:gd name="T0" fmla="*/ 275 w 269"/>
                <a:gd name="T1" fmla="*/ 0 h 252"/>
                <a:gd name="T2" fmla="*/ 257 w 269"/>
                <a:gd name="T3" fmla="*/ 0 h 252"/>
                <a:gd name="T4" fmla="*/ 120 w 269"/>
                <a:gd name="T5" fmla="*/ 114 h 252"/>
                <a:gd name="T6" fmla="*/ 60 w 269"/>
                <a:gd name="T7" fmla="*/ 174 h 252"/>
                <a:gd name="T8" fmla="*/ 0 w 269"/>
                <a:gd name="T9" fmla="*/ 234 h 252"/>
                <a:gd name="T10" fmla="*/ 0 w 269"/>
                <a:gd name="T11" fmla="*/ 252 h 252"/>
                <a:gd name="T12" fmla="*/ 126 w 269"/>
                <a:gd name="T13" fmla="*/ 120 h 252"/>
                <a:gd name="T14" fmla="*/ 275 w 269"/>
                <a:gd name="T15" fmla="*/ 0 h 252"/>
                <a:gd name="T16" fmla="*/ 275 w 269"/>
                <a:gd name="T17" fmla="*/ 0 h 25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Line 28"/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Line 29"/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Line 30"/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20" name="Group 31"/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23" name="Line 32"/>
              <p:cNvSpPr>
                <a:spLocks noChangeShapeType="1"/>
              </p:cNvSpPr>
              <p:nvPr userDrawn="1"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" name="Line 33"/>
              <p:cNvSpPr>
                <a:spLocks noChangeShapeType="1"/>
              </p:cNvSpPr>
              <p:nvPr userDrawn="1"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" name="Line 34"/>
              <p:cNvSpPr>
                <a:spLocks noChangeShapeType="1"/>
              </p:cNvSpPr>
              <p:nvPr userDrawn="1"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" name="Line 35"/>
              <p:cNvSpPr>
                <a:spLocks noChangeShapeType="1"/>
              </p:cNvSpPr>
              <p:nvPr userDrawn="1"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" name="Line 36"/>
              <p:cNvSpPr>
                <a:spLocks noChangeShapeType="1"/>
              </p:cNvSpPr>
              <p:nvPr userDrawn="1"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1" name="Line 37"/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Line 38"/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2807" name="Rectangle 3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922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2808" name="Rectangle 4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1" name="Rectangle 41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1/17/2012</a:t>
            </a:r>
            <a:endParaRPr lang="en-US"/>
          </a:p>
        </p:txBody>
      </p:sp>
      <p:sp>
        <p:nvSpPr>
          <p:cNvPr id="42" name="Rectangle 4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CPET 499/ITC 250 Web Systems, Paul I. Lin</a:t>
            </a:r>
            <a:endParaRPr lang="en-US"/>
          </a:p>
        </p:txBody>
      </p:sp>
      <p:sp>
        <p:nvSpPr>
          <p:cNvPr id="43" name="Rectangle 4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E81A5E-2086-4D04-8418-2E72673F09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85839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1/17/2012</a:t>
            </a:r>
            <a:endParaRPr lang="en-US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CPET 499/ITC 250 Web Systems, Paul I. Lin</a:t>
            </a:r>
            <a:endParaRPr lang="en-US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0F330A-82AF-40B1-8DAD-64F9FE9BBC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98370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1/17/2012</a:t>
            </a:r>
            <a:endParaRPr lang="en-US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CPET 499/ITC 250 Web Systems, Paul I. Lin</a:t>
            </a:r>
            <a:endParaRPr lang="en-US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390262-6516-4949-9421-8DAB458EDB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777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1/17/2012</a:t>
            </a:r>
            <a:endParaRPr lang="en-US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CPET 499/ITC 250 Web Systems, Paul I. Lin</a:t>
            </a:r>
            <a:endParaRPr lang="en-US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98FDF6-2497-4157-8F49-ACB630D0E7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09313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1/17/2012</a:t>
            </a:r>
            <a:endParaRPr lang="en-US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CPET 499/ITC 250 Web Systems, Paul I. Lin</a:t>
            </a:r>
            <a:endParaRPr lang="en-US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488CBE-0B35-46ED-A07D-2886732405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3279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1/17/2012</a:t>
            </a:r>
            <a:endParaRPr lang="en-US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CPET 499/ITC 250 Web Systems, Paul I. Lin</a:t>
            </a:r>
            <a:endParaRPr lang="en-US"/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CE2F77-49AC-4708-8D84-CC7AC93B90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5032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1/17/2012</a:t>
            </a:r>
            <a:endParaRPr lang="en-US"/>
          </a:p>
        </p:txBody>
      </p:sp>
      <p:sp>
        <p:nvSpPr>
          <p:cNvPr id="8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CPET 499/ITC 250 Web Systems, Paul I. Lin</a:t>
            </a:r>
            <a:endParaRPr lang="en-US"/>
          </a:p>
        </p:txBody>
      </p:sp>
      <p:sp>
        <p:nvSpPr>
          <p:cNvPr id="9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490035-4BE8-4F55-AC46-FE726B970E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5867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1/17/2012</a:t>
            </a:r>
            <a:endParaRPr lang="en-US"/>
          </a:p>
        </p:txBody>
      </p:sp>
      <p:sp>
        <p:nvSpPr>
          <p:cNvPr id="4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CPET 499/ITC 250 Web Systems, Paul I. Lin</a:t>
            </a:r>
            <a:endParaRPr lang="en-US"/>
          </a:p>
        </p:txBody>
      </p:sp>
      <p:sp>
        <p:nvSpPr>
          <p:cNvPr id="5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A202B4-A3DB-4896-9630-534C46E8C9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68940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1/17/2012</a:t>
            </a:r>
            <a:endParaRPr lang="en-US"/>
          </a:p>
        </p:txBody>
      </p:sp>
      <p:sp>
        <p:nvSpPr>
          <p:cNvPr id="3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CPET 499/ITC 250 Web Systems, Paul I. Lin</a:t>
            </a:r>
            <a:endParaRPr lang="en-US"/>
          </a:p>
        </p:txBody>
      </p:sp>
      <p:sp>
        <p:nvSpPr>
          <p:cNvPr id="4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12E155-3572-4F05-BB78-88CEB124EB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68009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1/17/2012</a:t>
            </a:r>
            <a:endParaRPr lang="en-US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CPET 499/ITC 250 Web Systems, Paul I. Lin</a:t>
            </a:r>
            <a:endParaRPr lang="en-US"/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0A3B1F-0429-41F4-B266-ECB20E6C0D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8017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1/17/2012</a:t>
            </a:r>
            <a:endParaRPr lang="en-US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CPET 499/ITC 250 Web Systems, Paul I. Lin</a:t>
            </a:r>
            <a:endParaRPr lang="en-US"/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2A25B2-A17D-4A54-8151-7F81BD535E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12615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39216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1588" y="0"/>
            <a:ext cx="9148762" cy="6851650"/>
            <a:chOff x="1" y="0"/>
            <a:chExt cx="5763" cy="4316"/>
          </a:xfrm>
        </p:grpSpPr>
        <p:sp>
          <p:nvSpPr>
            <p:cNvPr id="31747" name="Freeform 3"/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/>
              <a:ahLst/>
              <a:cxnLst>
                <a:cxn ang="0">
                  <a:pos x="717" y="72"/>
                </a:cxn>
                <a:cxn ang="0">
                  <a:pos x="717" y="0"/>
                </a:cxn>
                <a:cxn ang="0">
                  <a:pos x="699" y="101"/>
                </a:cxn>
                <a:cxn ang="0">
                  <a:pos x="675" y="209"/>
                </a:cxn>
                <a:cxn ang="0">
                  <a:pos x="627" y="389"/>
                </a:cxn>
                <a:cxn ang="0">
                  <a:pos x="574" y="569"/>
                </a:cxn>
                <a:cxn ang="0">
                  <a:pos x="502" y="749"/>
                </a:cxn>
                <a:cxn ang="0">
                  <a:pos x="424" y="935"/>
                </a:cxn>
                <a:cxn ang="0">
                  <a:pos x="334" y="1121"/>
                </a:cxn>
                <a:cxn ang="0">
                  <a:pos x="233" y="1312"/>
                </a:cxn>
                <a:cxn ang="0">
                  <a:pos x="125" y="1498"/>
                </a:cxn>
                <a:cxn ang="0">
                  <a:pos x="0" y="1690"/>
                </a:cxn>
                <a:cxn ang="0">
                  <a:pos x="11" y="1690"/>
                </a:cxn>
                <a:cxn ang="0">
                  <a:pos x="137" y="1498"/>
                </a:cxn>
                <a:cxn ang="0">
                  <a:pos x="245" y="1312"/>
                </a:cxn>
                <a:cxn ang="0">
                  <a:pos x="346" y="1121"/>
                </a:cxn>
                <a:cxn ang="0">
                  <a:pos x="436" y="935"/>
                </a:cxn>
                <a:cxn ang="0">
                  <a:pos x="514" y="749"/>
                </a:cxn>
                <a:cxn ang="0">
                  <a:pos x="585" y="569"/>
                </a:cxn>
                <a:cxn ang="0">
                  <a:pos x="639" y="389"/>
                </a:cxn>
                <a:cxn ang="0">
                  <a:pos x="687" y="209"/>
                </a:cxn>
                <a:cxn ang="0">
                  <a:pos x="705" y="143"/>
                </a:cxn>
                <a:cxn ang="0">
                  <a:pos x="717" y="72"/>
                </a:cxn>
                <a:cxn ang="0">
                  <a:pos x="717" y="72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1748" name="Freeform 4"/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/>
              <a:ahLst/>
              <a:cxnLst>
                <a:cxn ang="0">
                  <a:pos x="377" y="0"/>
                </a:cxn>
                <a:cxn ang="0">
                  <a:pos x="293" y="132"/>
                </a:cxn>
                <a:cxn ang="0">
                  <a:pos x="204" y="264"/>
                </a:cxn>
                <a:cxn ang="0">
                  <a:pos x="102" y="396"/>
                </a:cxn>
                <a:cxn ang="0">
                  <a:pos x="0" y="522"/>
                </a:cxn>
                <a:cxn ang="0">
                  <a:pos x="12" y="522"/>
                </a:cxn>
                <a:cxn ang="0">
                  <a:pos x="114" y="402"/>
                </a:cxn>
                <a:cxn ang="0">
                  <a:pos x="204" y="282"/>
                </a:cxn>
                <a:cxn ang="0">
                  <a:pos x="377" y="24"/>
                </a:cxn>
                <a:cxn ang="0">
                  <a:pos x="377" y="0"/>
                </a:cxn>
                <a:cxn ang="0">
                  <a:pos x="377" y="0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1749" name="Freeform 5"/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/>
              <a:ahLst/>
              <a:cxnLst>
                <a:cxn ang="0">
                  <a:pos x="0" y="102"/>
                </a:cxn>
                <a:cxn ang="0">
                  <a:pos x="18" y="102"/>
                </a:cxn>
                <a:cxn ang="0">
                  <a:pos x="48" y="60"/>
                </a:cxn>
                <a:cxn ang="0">
                  <a:pos x="84" y="24"/>
                </a:cxn>
                <a:cxn ang="0">
                  <a:pos x="84" y="0"/>
                </a:cxn>
                <a:cxn ang="0">
                  <a:pos x="42" y="54"/>
                </a:cxn>
                <a:cxn ang="0">
                  <a:pos x="0" y="102"/>
                </a:cxn>
                <a:cxn ang="0">
                  <a:pos x="0" y="102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cs typeface="+mn-cs"/>
              </a:endParaRPr>
            </a:p>
          </p:txBody>
        </p:sp>
        <p:grpSp>
          <p:nvGrpSpPr>
            <p:cNvPr id="1035" name="Group 6"/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31751" name="Freeform 7"/>
              <p:cNvSpPr>
                <a:spLocks/>
              </p:cNvSpPr>
              <p:nvPr userDrawn="1"/>
            </p:nvSpPr>
            <p:spPr bwMode="hidden">
              <a:xfrm>
                <a:off x="2789" y="0"/>
                <a:ext cx="72" cy="431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0" y="4316"/>
                  </a:cxn>
                  <a:cxn ang="0">
                    <a:pos x="72" y="4316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1752" name="Freeform 8"/>
              <p:cNvSpPr>
                <a:spLocks/>
              </p:cNvSpPr>
              <p:nvPr userDrawn="1"/>
            </p:nvSpPr>
            <p:spPr bwMode="hidden">
              <a:xfrm>
                <a:off x="3089" y="0"/>
                <a:ext cx="174" cy="4316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12" y="0"/>
                  </a:cxn>
                  <a:cxn ang="0">
                    <a:pos x="42" y="216"/>
                  </a:cxn>
                  <a:cxn ang="0">
                    <a:pos x="72" y="444"/>
                  </a:cxn>
                  <a:cxn ang="0">
                    <a:pos x="96" y="689"/>
                  </a:cxn>
                  <a:cxn ang="0">
                    <a:pos x="120" y="947"/>
                  </a:cxn>
                  <a:cxn ang="0">
                    <a:pos x="132" y="1211"/>
                  </a:cxn>
                  <a:cxn ang="0">
                    <a:pos x="150" y="1487"/>
                  </a:cxn>
                  <a:cxn ang="0">
                    <a:pos x="156" y="1768"/>
                  </a:cxn>
                  <a:cxn ang="0">
                    <a:pos x="162" y="2062"/>
                  </a:cxn>
                  <a:cxn ang="0">
                    <a:pos x="156" y="2644"/>
                  </a:cxn>
                  <a:cxn ang="0">
                    <a:pos x="126" y="3225"/>
                  </a:cxn>
                  <a:cxn ang="0">
                    <a:pos x="108" y="3507"/>
                  </a:cxn>
                  <a:cxn ang="0">
                    <a:pos x="78" y="3788"/>
                  </a:cxn>
                  <a:cxn ang="0">
                    <a:pos x="42" y="4058"/>
                  </a:cxn>
                  <a:cxn ang="0">
                    <a:pos x="0" y="4316"/>
                  </a:cxn>
                  <a:cxn ang="0">
                    <a:pos x="12" y="4316"/>
                  </a:cxn>
                  <a:cxn ang="0">
                    <a:pos x="54" y="4058"/>
                  </a:cxn>
                  <a:cxn ang="0">
                    <a:pos x="90" y="3782"/>
                  </a:cxn>
                  <a:cxn ang="0">
                    <a:pos x="120" y="3507"/>
                  </a:cxn>
                  <a:cxn ang="0">
                    <a:pos x="138" y="3219"/>
                  </a:cxn>
                  <a:cxn ang="0">
                    <a:pos x="168" y="2638"/>
                  </a:cxn>
                  <a:cxn ang="0">
                    <a:pos x="174" y="2056"/>
                  </a:cxn>
                  <a:cxn ang="0">
                    <a:pos x="168" y="1768"/>
                  </a:cxn>
                  <a:cxn ang="0">
                    <a:pos x="162" y="1487"/>
                  </a:cxn>
                  <a:cxn ang="0">
                    <a:pos x="144" y="1211"/>
                  </a:cxn>
                  <a:cxn ang="0">
                    <a:pos x="132" y="941"/>
                  </a:cxn>
                  <a:cxn ang="0">
                    <a:pos x="108" y="689"/>
                  </a:cxn>
                  <a:cxn ang="0">
                    <a:pos x="84" y="444"/>
                  </a:cxn>
                  <a:cxn ang="0">
                    <a:pos x="54" y="216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1753" name="Freeform 9"/>
              <p:cNvSpPr>
                <a:spLocks/>
              </p:cNvSpPr>
              <p:nvPr userDrawn="1"/>
            </p:nvSpPr>
            <p:spPr bwMode="hidden">
              <a:xfrm>
                <a:off x="3358" y="0"/>
                <a:ext cx="337" cy="4316"/>
              </a:xfrm>
              <a:custGeom>
                <a:avLst/>
                <a:gdLst/>
                <a:ahLst/>
                <a:cxnLst>
                  <a:cxn ang="0">
                    <a:pos x="329" y="2014"/>
                  </a:cxn>
                  <a:cxn ang="0">
                    <a:pos x="317" y="1726"/>
                  </a:cxn>
                  <a:cxn ang="0">
                    <a:pos x="293" y="1445"/>
                  </a:cxn>
                  <a:cxn ang="0">
                    <a:pos x="263" y="1175"/>
                  </a:cxn>
                  <a:cxn ang="0">
                    <a:pos x="228" y="917"/>
                  </a:cxn>
                  <a:cxn ang="0">
                    <a:pos x="186" y="665"/>
                  </a:cxn>
                  <a:cxn ang="0">
                    <a:pos x="132" y="432"/>
                  </a:cxn>
                  <a:cxn ang="0">
                    <a:pos x="78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66" y="204"/>
                  </a:cxn>
                  <a:cxn ang="0">
                    <a:pos x="120" y="432"/>
                  </a:cxn>
                  <a:cxn ang="0">
                    <a:pos x="174" y="665"/>
                  </a:cxn>
                  <a:cxn ang="0">
                    <a:pos x="216" y="917"/>
                  </a:cxn>
                  <a:cxn ang="0">
                    <a:pos x="251" y="1175"/>
                  </a:cxn>
                  <a:cxn ang="0">
                    <a:pos x="281" y="1445"/>
                  </a:cxn>
                  <a:cxn ang="0">
                    <a:pos x="305" y="1726"/>
                  </a:cxn>
                  <a:cxn ang="0">
                    <a:pos x="317" y="2014"/>
                  </a:cxn>
                  <a:cxn ang="0">
                    <a:pos x="323" y="2314"/>
                  </a:cxn>
                  <a:cxn ang="0">
                    <a:pos x="317" y="2608"/>
                  </a:cxn>
                  <a:cxn ang="0">
                    <a:pos x="305" y="2907"/>
                  </a:cxn>
                  <a:cxn ang="0">
                    <a:pos x="281" y="3201"/>
                  </a:cxn>
                  <a:cxn ang="0">
                    <a:pos x="257" y="3489"/>
                  </a:cxn>
                  <a:cxn ang="0">
                    <a:pos x="216" y="3777"/>
                  </a:cxn>
                  <a:cxn ang="0">
                    <a:pos x="174" y="4052"/>
                  </a:cxn>
                  <a:cxn ang="0">
                    <a:pos x="120" y="4316"/>
                  </a:cxn>
                  <a:cxn ang="0">
                    <a:pos x="132" y="4316"/>
                  </a:cxn>
                  <a:cxn ang="0">
                    <a:pos x="186" y="4052"/>
                  </a:cxn>
                  <a:cxn ang="0">
                    <a:pos x="228" y="3777"/>
                  </a:cxn>
                  <a:cxn ang="0">
                    <a:pos x="269" y="3489"/>
                  </a:cxn>
                  <a:cxn ang="0">
                    <a:pos x="293" y="3201"/>
                  </a:cxn>
                  <a:cxn ang="0">
                    <a:pos x="317" y="2907"/>
                  </a:cxn>
                  <a:cxn ang="0">
                    <a:pos x="329" y="2608"/>
                  </a:cxn>
                  <a:cxn ang="0">
                    <a:pos x="335" y="2314"/>
                  </a:cxn>
                  <a:cxn ang="0">
                    <a:pos x="329" y="2014"/>
                  </a:cxn>
                  <a:cxn ang="0">
                    <a:pos x="329" y="2014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1754" name="Freeform 10"/>
              <p:cNvSpPr>
                <a:spLocks/>
              </p:cNvSpPr>
              <p:nvPr userDrawn="1"/>
            </p:nvSpPr>
            <p:spPr bwMode="hidden">
              <a:xfrm>
                <a:off x="3676" y="0"/>
                <a:ext cx="427" cy="4316"/>
              </a:xfrm>
              <a:custGeom>
                <a:avLst/>
                <a:gdLst/>
                <a:ahLst/>
                <a:cxnLst>
                  <a:cxn ang="0">
                    <a:pos x="413" y="1924"/>
                  </a:cxn>
                  <a:cxn ang="0">
                    <a:pos x="395" y="1690"/>
                  </a:cxn>
                  <a:cxn ang="0">
                    <a:pos x="365" y="1457"/>
                  </a:cxn>
                  <a:cxn ang="0">
                    <a:pos x="329" y="1229"/>
                  </a:cxn>
                  <a:cxn ang="0">
                    <a:pos x="281" y="1001"/>
                  </a:cxn>
                  <a:cxn ang="0">
                    <a:pos x="227" y="761"/>
                  </a:cxn>
                  <a:cxn ang="0">
                    <a:pos x="162" y="522"/>
                  </a:cxn>
                  <a:cxn ang="0">
                    <a:pos x="90" y="27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84" y="270"/>
                  </a:cxn>
                  <a:cxn ang="0">
                    <a:pos x="156" y="522"/>
                  </a:cxn>
                  <a:cxn ang="0">
                    <a:pos x="216" y="767"/>
                  </a:cxn>
                  <a:cxn ang="0">
                    <a:pos x="275" y="1001"/>
                  </a:cxn>
                  <a:cxn ang="0">
                    <a:pos x="317" y="1235"/>
                  </a:cxn>
                  <a:cxn ang="0">
                    <a:pos x="353" y="1463"/>
                  </a:cxn>
                  <a:cxn ang="0">
                    <a:pos x="383" y="1690"/>
                  </a:cxn>
                  <a:cxn ang="0">
                    <a:pos x="401" y="1924"/>
                  </a:cxn>
                  <a:cxn ang="0">
                    <a:pos x="413" y="2188"/>
                  </a:cxn>
                  <a:cxn ang="0">
                    <a:pos x="407" y="2458"/>
                  </a:cxn>
                  <a:cxn ang="0">
                    <a:pos x="395" y="2733"/>
                  </a:cxn>
                  <a:cxn ang="0">
                    <a:pos x="365" y="3021"/>
                  </a:cxn>
                  <a:cxn ang="0">
                    <a:pos x="329" y="3321"/>
                  </a:cxn>
                  <a:cxn ang="0">
                    <a:pos x="275" y="3639"/>
                  </a:cxn>
                  <a:cxn ang="0">
                    <a:pos x="204" y="3968"/>
                  </a:cxn>
                  <a:cxn ang="0">
                    <a:pos x="126" y="4316"/>
                  </a:cxn>
                  <a:cxn ang="0">
                    <a:pos x="138" y="4316"/>
                  </a:cxn>
                  <a:cxn ang="0">
                    <a:pos x="216" y="3968"/>
                  </a:cxn>
                  <a:cxn ang="0">
                    <a:pos x="287" y="3639"/>
                  </a:cxn>
                  <a:cxn ang="0">
                    <a:pos x="341" y="3321"/>
                  </a:cxn>
                  <a:cxn ang="0">
                    <a:pos x="377" y="3021"/>
                  </a:cxn>
                  <a:cxn ang="0">
                    <a:pos x="407" y="2733"/>
                  </a:cxn>
                  <a:cxn ang="0">
                    <a:pos x="419" y="2458"/>
                  </a:cxn>
                  <a:cxn ang="0">
                    <a:pos x="425" y="2188"/>
                  </a:cxn>
                  <a:cxn ang="0">
                    <a:pos x="413" y="1924"/>
                  </a:cxn>
                  <a:cxn ang="0">
                    <a:pos x="413" y="1924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1755" name="Freeform 11"/>
              <p:cNvSpPr>
                <a:spLocks/>
              </p:cNvSpPr>
              <p:nvPr userDrawn="1"/>
            </p:nvSpPr>
            <p:spPr bwMode="hidden">
              <a:xfrm>
                <a:off x="3946" y="0"/>
                <a:ext cx="558" cy="4316"/>
              </a:xfrm>
              <a:custGeom>
                <a:avLst/>
                <a:gdLst/>
                <a:ahLst/>
                <a:cxnLst>
                  <a:cxn ang="0">
                    <a:pos x="556" y="2020"/>
                  </a:cxn>
                  <a:cxn ang="0">
                    <a:pos x="538" y="1732"/>
                  </a:cxn>
                  <a:cxn ang="0">
                    <a:pos x="503" y="1445"/>
                  </a:cxn>
                  <a:cxn ang="0">
                    <a:pos x="455" y="1175"/>
                  </a:cxn>
                  <a:cxn ang="0">
                    <a:pos x="395" y="911"/>
                  </a:cxn>
                  <a:cxn ang="0">
                    <a:pos x="317" y="659"/>
                  </a:cxn>
                  <a:cxn ang="0">
                    <a:pos x="228" y="426"/>
                  </a:cxn>
                  <a:cxn ang="0">
                    <a:pos x="126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14" y="204"/>
                  </a:cxn>
                  <a:cxn ang="0">
                    <a:pos x="216" y="426"/>
                  </a:cxn>
                  <a:cxn ang="0">
                    <a:pos x="305" y="659"/>
                  </a:cxn>
                  <a:cxn ang="0">
                    <a:pos x="383" y="911"/>
                  </a:cxn>
                  <a:cxn ang="0">
                    <a:pos x="443" y="1175"/>
                  </a:cxn>
                  <a:cxn ang="0">
                    <a:pos x="491" y="1445"/>
                  </a:cxn>
                  <a:cxn ang="0">
                    <a:pos x="526" y="1732"/>
                  </a:cxn>
                  <a:cxn ang="0">
                    <a:pos x="544" y="2020"/>
                  </a:cxn>
                  <a:cxn ang="0">
                    <a:pos x="544" y="2326"/>
                  </a:cxn>
                  <a:cxn ang="0">
                    <a:pos x="532" y="2632"/>
                  </a:cxn>
                  <a:cxn ang="0">
                    <a:pos x="503" y="2931"/>
                  </a:cxn>
                  <a:cxn ang="0">
                    <a:pos x="455" y="3225"/>
                  </a:cxn>
                  <a:cxn ang="0">
                    <a:pos x="389" y="3513"/>
                  </a:cxn>
                  <a:cxn ang="0">
                    <a:pos x="311" y="3788"/>
                  </a:cxn>
                  <a:cxn ang="0">
                    <a:pos x="216" y="4058"/>
                  </a:cxn>
                  <a:cxn ang="0">
                    <a:pos x="102" y="4316"/>
                  </a:cxn>
                  <a:cxn ang="0">
                    <a:pos x="114" y="4316"/>
                  </a:cxn>
                  <a:cxn ang="0">
                    <a:pos x="228" y="4058"/>
                  </a:cxn>
                  <a:cxn ang="0">
                    <a:pos x="323" y="3788"/>
                  </a:cxn>
                  <a:cxn ang="0">
                    <a:pos x="401" y="3513"/>
                  </a:cxn>
                  <a:cxn ang="0">
                    <a:pos x="467" y="3225"/>
                  </a:cxn>
                  <a:cxn ang="0">
                    <a:pos x="515" y="2931"/>
                  </a:cxn>
                  <a:cxn ang="0">
                    <a:pos x="544" y="2632"/>
                  </a:cxn>
                  <a:cxn ang="0">
                    <a:pos x="556" y="2326"/>
                  </a:cxn>
                  <a:cxn ang="0">
                    <a:pos x="556" y="2020"/>
                  </a:cxn>
                  <a:cxn ang="0">
                    <a:pos x="556" y="2020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1756" name="Freeform 12"/>
              <p:cNvSpPr>
                <a:spLocks/>
              </p:cNvSpPr>
              <p:nvPr userDrawn="1"/>
            </p:nvSpPr>
            <p:spPr bwMode="hidden">
              <a:xfrm>
                <a:off x="4246" y="0"/>
                <a:ext cx="690" cy="4316"/>
              </a:xfrm>
              <a:custGeom>
                <a:avLst/>
                <a:gdLst/>
                <a:ahLst/>
                <a:cxnLst>
                  <a:cxn ang="0">
                    <a:pos x="688" y="2086"/>
                  </a:cxn>
                  <a:cxn ang="0">
                    <a:pos x="670" y="1810"/>
                  </a:cxn>
                  <a:cxn ang="0">
                    <a:pos x="634" y="1541"/>
                  </a:cxn>
                  <a:cxn ang="0">
                    <a:pos x="574" y="1271"/>
                  </a:cxn>
                  <a:cxn ang="0">
                    <a:pos x="497" y="1007"/>
                  </a:cxn>
                  <a:cxn ang="0">
                    <a:pos x="401" y="749"/>
                  </a:cxn>
                  <a:cxn ang="0">
                    <a:pos x="293" y="492"/>
                  </a:cxn>
                  <a:cxn ang="0">
                    <a:pos x="162" y="24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50" y="240"/>
                  </a:cxn>
                  <a:cxn ang="0">
                    <a:pos x="281" y="492"/>
                  </a:cxn>
                  <a:cxn ang="0">
                    <a:pos x="389" y="749"/>
                  </a:cxn>
                  <a:cxn ang="0">
                    <a:pos x="485" y="1007"/>
                  </a:cxn>
                  <a:cxn ang="0">
                    <a:pos x="562" y="1271"/>
                  </a:cxn>
                  <a:cxn ang="0">
                    <a:pos x="622" y="1541"/>
                  </a:cxn>
                  <a:cxn ang="0">
                    <a:pos x="658" y="1810"/>
                  </a:cxn>
                  <a:cxn ang="0">
                    <a:pos x="676" y="2086"/>
                  </a:cxn>
                  <a:cxn ang="0">
                    <a:pos x="676" y="2368"/>
                  </a:cxn>
                  <a:cxn ang="0">
                    <a:pos x="658" y="2650"/>
                  </a:cxn>
                  <a:cxn ang="0">
                    <a:pos x="616" y="2931"/>
                  </a:cxn>
                  <a:cxn ang="0">
                    <a:pos x="556" y="3213"/>
                  </a:cxn>
                  <a:cxn ang="0">
                    <a:pos x="473" y="3495"/>
                  </a:cxn>
                  <a:cxn ang="0">
                    <a:pos x="371" y="3777"/>
                  </a:cxn>
                  <a:cxn ang="0">
                    <a:pos x="251" y="4046"/>
                  </a:cxn>
                  <a:cxn ang="0">
                    <a:pos x="114" y="4316"/>
                  </a:cxn>
                  <a:cxn ang="0">
                    <a:pos x="126" y="4316"/>
                  </a:cxn>
                  <a:cxn ang="0">
                    <a:pos x="263" y="4046"/>
                  </a:cxn>
                  <a:cxn ang="0">
                    <a:pos x="383" y="3777"/>
                  </a:cxn>
                  <a:cxn ang="0">
                    <a:pos x="485" y="3495"/>
                  </a:cxn>
                  <a:cxn ang="0">
                    <a:pos x="568" y="3219"/>
                  </a:cxn>
                  <a:cxn ang="0">
                    <a:pos x="628" y="2937"/>
                  </a:cxn>
                  <a:cxn ang="0">
                    <a:pos x="670" y="2656"/>
                  </a:cxn>
                  <a:cxn ang="0">
                    <a:pos x="688" y="2368"/>
                  </a:cxn>
                  <a:cxn ang="0">
                    <a:pos x="688" y="2086"/>
                  </a:cxn>
                  <a:cxn ang="0">
                    <a:pos x="688" y="2086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1757" name="Freeform 13"/>
              <p:cNvSpPr>
                <a:spLocks/>
              </p:cNvSpPr>
              <p:nvPr userDrawn="1"/>
            </p:nvSpPr>
            <p:spPr bwMode="hidden">
              <a:xfrm>
                <a:off x="4522" y="0"/>
                <a:ext cx="864" cy="4316"/>
              </a:xfrm>
              <a:custGeom>
                <a:avLst/>
                <a:gdLst/>
                <a:ahLst/>
                <a:cxnLst>
                  <a:cxn ang="0">
                    <a:pos x="855" y="2128"/>
                  </a:cxn>
                  <a:cxn ang="0">
                    <a:pos x="831" y="1834"/>
                  </a:cxn>
                  <a:cxn ang="0">
                    <a:pos x="808" y="1684"/>
                  </a:cxn>
                  <a:cxn ang="0">
                    <a:pos x="784" y="1541"/>
                  </a:cxn>
                  <a:cxn ang="0">
                    <a:pos x="748" y="1397"/>
                  </a:cxn>
                  <a:cxn ang="0">
                    <a:pos x="712" y="1253"/>
                  </a:cxn>
                  <a:cxn ang="0">
                    <a:pos x="664" y="1115"/>
                  </a:cxn>
                  <a:cxn ang="0">
                    <a:pos x="610" y="977"/>
                  </a:cxn>
                  <a:cxn ang="0">
                    <a:pos x="491" y="719"/>
                  </a:cxn>
                  <a:cxn ang="0">
                    <a:pos x="353" y="468"/>
                  </a:cxn>
                  <a:cxn ang="0">
                    <a:pos x="192" y="228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80" y="228"/>
                  </a:cxn>
                  <a:cxn ang="0">
                    <a:pos x="341" y="468"/>
                  </a:cxn>
                  <a:cxn ang="0">
                    <a:pos x="479" y="719"/>
                  </a:cxn>
                  <a:cxn ang="0">
                    <a:pos x="598" y="983"/>
                  </a:cxn>
                  <a:cxn ang="0">
                    <a:pos x="652" y="1121"/>
                  </a:cxn>
                  <a:cxn ang="0">
                    <a:pos x="700" y="1259"/>
                  </a:cxn>
                  <a:cxn ang="0">
                    <a:pos x="736" y="1403"/>
                  </a:cxn>
                  <a:cxn ang="0">
                    <a:pos x="772" y="1547"/>
                  </a:cxn>
                  <a:cxn ang="0">
                    <a:pos x="802" y="1690"/>
                  </a:cxn>
                  <a:cxn ang="0">
                    <a:pos x="819" y="1834"/>
                  </a:cxn>
                  <a:cxn ang="0">
                    <a:pos x="837" y="1984"/>
                  </a:cxn>
                  <a:cxn ang="0">
                    <a:pos x="843" y="2128"/>
                  </a:cxn>
                  <a:cxn ang="0">
                    <a:pos x="849" y="2278"/>
                  </a:cxn>
                  <a:cxn ang="0">
                    <a:pos x="843" y="2428"/>
                  </a:cxn>
                  <a:cxn ang="0">
                    <a:pos x="831" y="2572"/>
                  </a:cxn>
                  <a:cxn ang="0">
                    <a:pos x="819" y="2721"/>
                  </a:cxn>
                  <a:cxn ang="0">
                    <a:pos x="796" y="2865"/>
                  </a:cxn>
                  <a:cxn ang="0">
                    <a:pos x="766" y="3015"/>
                  </a:cxn>
                  <a:cxn ang="0">
                    <a:pos x="724" y="3159"/>
                  </a:cxn>
                  <a:cxn ang="0">
                    <a:pos x="682" y="3303"/>
                  </a:cxn>
                  <a:cxn ang="0">
                    <a:pos x="586" y="3567"/>
                  </a:cxn>
                  <a:cxn ang="0">
                    <a:pos x="473" y="3824"/>
                  </a:cxn>
                  <a:cxn ang="0">
                    <a:pos x="335" y="4076"/>
                  </a:cxn>
                  <a:cxn ang="0">
                    <a:pos x="180" y="4316"/>
                  </a:cxn>
                  <a:cxn ang="0">
                    <a:pos x="192" y="4316"/>
                  </a:cxn>
                  <a:cxn ang="0">
                    <a:pos x="347" y="4076"/>
                  </a:cxn>
                  <a:cxn ang="0">
                    <a:pos x="485" y="3824"/>
                  </a:cxn>
                  <a:cxn ang="0">
                    <a:pos x="598" y="3573"/>
                  </a:cxn>
                  <a:cxn ang="0">
                    <a:pos x="694" y="3309"/>
                  </a:cxn>
                  <a:cxn ang="0">
                    <a:pos x="736" y="3165"/>
                  </a:cxn>
                  <a:cxn ang="0">
                    <a:pos x="778" y="3021"/>
                  </a:cxn>
                  <a:cxn ang="0">
                    <a:pos x="808" y="2871"/>
                  </a:cxn>
                  <a:cxn ang="0">
                    <a:pos x="831" y="2727"/>
                  </a:cxn>
                  <a:cxn ang="0">
                    <a:pos x="843" y="2578"/>
                  </a:cxn>
                  <a:cxn ang="0">
                    <a:pos x="855" y="2428"/>
                  </a:cxn>
                  <a:cxn ang="0">
                    <a:pos x="861" y="2278"/>
                  </a:cxn>
                  <a:cxn ang="0">
                    <a:pos x="855" y="2128"/>
                  </a:cxn>
                  <a:cxn ang="0">
                    <a:pos x="855" y="2128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1758" name="Freeform 14"/>
              <p:cNvSpPr>
                <a:spLocks/>
              </p:cNvSpPr>
              <p:nvPr userDrawn="1"/>
            </p:nvSpPr>
            <p:spPr bwMode="hidden">
              <a:xfrm>
                <a:off x="2399" y="0"/>
                <a:ext cx="150" cy="4316"/>
              </a:xfrm>
              <a:custGeom>
                <a:avLst/>
                <a:gdLst/>
                <a:ahLst/>
                <a:cxnLst>
                  <a:cxn ang="0">
                    <a:pos x="18" y="1942"/>
                  </a:cxn>
                  <a:cxn ang="0">
                    <a:pos x="30" y="1630"/>
                  </a:cxn>
                  <a:cxn ang="0">
                    <a:pos x="42" y="1331"/>
                  </a:cxn>
                  <a:cxn ang="0">
                    <a:pos x="59" y="1055"/>
                  </a:cxn>
                  <a:cxn ang="0">
                    <a:pos x="77" y="791"/>
                  </a:cxn>
                  <a:cxn ang="0">
                    <a:pos x="83" y="671"/>
                  </a:cxn>
                  <a:cxn ang="0">
                    <a:pos x="95" y="557"/>
                  </a:cxn>
                  <a:cxn ang="0">
                    <a:pos x="107" y="444"/>
                  </a:cxn>
                  <a:cxn ang="0">
                    <a:pos x="113" y="342"/>
                  </a:cxn>
                  <a:cxn ang="0">
                    <a:pos x="125" y="246"/>
                  </a:cxn>
                  <a:cxn ang="0">
                    <a:pos x="131" y="156"/>
                  </a:cxn>
                  <a:cxn ang="0">
                    <a:pos x="143" y="72"/>
                  </a:cxn>
                  <a:cxn ang="0">
                    <a:pos x="149" y="0"/>
                  </a:cxn>
                  <a:cxn ang="0">
                    <a:pos x="137" y="0"/>
                  </a:cxn>
                  <a:cxn ang="0">
                    <a:pos x="131" y="72"/>
                  </a:cxn>
                  <a:cxn ang="0">
                    <a:pos x="119" y="156"/>
                  </a:cxn>
                  <a:cxn ang="0">
                    <a:pos x="113" y="246"/>
                  </a:cxn>
                  <a:cxn ang="0">
                    <a:pos x="101" y="342"/>
                  </a:cxn>
                  <a:cxn ang="0">
                    <a:pos x="95" y="444"/>
                  </a:cxn>
                  <a:cxn ang="0">
                    <a:pos x="83" y="557"/>
                  </a:cxn>
                  <a:cxn ang="0">
                    <a:pos x="71" y="671"/>
                  </a:cxn>
                  <a:cxn ang="0">
                    <a:pos x="65" y="791"/>
                  </a:cxn>
                  <a:cxn ang="0">
                    <a:pos x="48" y="1055"/>
                  </a:cxn>
                  <a:cxn ang="0">
                    <a:pos x="30" y="1331"/>
                  </a:cxn>
                  <a:cxn ang="0">
                    <a:pos x="18" y="1630"/>
                  </a:cxn>
                  <a:cxn ang="0">
                    <a:pos x="6" y="1942"/>
                  </a:cxn>
                  <a:cxn ang="0">
                    <a:pos x="0" y="2278"/>
                  </a:cxn>
                  <a:cxn ang="0">
                    <a:pos x="6" y="2602"/>
                  </a:cxn>
                  <a:cxn ang="0">
                    <a:pos x="12" y="2919"/>
                  </a:cxn>
                  <a:cxn ang="0">
                    <a:pos x="24" y="3219"/>
                  </a:cxn>
                  <a:cxn ang="0">
                    <a:pos x="36" y="3513"/>
                  </a:cxn>
                  <a:cxn ang="0">
                    <a:pos x="59" y="3794"/>
                  </a:cxn>
                  <a:cxn ang="0">
                    <a:pos x="89" y="4058"/>
                  </a:cxn>
                  <a:cxn ang="0">
                    <a:pos x="125" y="4316"/>
                  </a:cxn>
                  <a:cxn ang="0">
                    <a:pos x="137" y="4316"/>
                  </a:cxn>
                  <a:cxn ang="0">
                    <a:pos x="101" y="4058"/>
                  </a:cxn>
                  <a:cxn ang="0">
                    <a:pos x="71" y="3794"/>
                  </a:cxn>
                  <a:cxn ang="0">
                    <a:pos x="48" y="3513"/>
                  </a:cxn>
                  <a:cxn ang="0">
                    <a:pos x="36" y="3225"/>
                  </a:cxn>
                  <a:cxn ang="0">
                    <a:pos x="24" y="2919"/>
                  </a:cxn>
                  <a:cxn ang="0">
                    <a:pos x="18" y="2608"/>
                  </a:cxn>
                  <a:cxn ang="0">
                    <a:pos x="12" y="2278"/>
                  </a:cxn>
                  <a:cxn ang="0">
                    <a:pos x="18" y="1942"/>
                  </a:cxn>
                  <a:cxn ang="0">
                    <a:pos x="18" y="1942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1759" name="Freeform 15"/>
              <p:cNvSpPr>
                <a:spLocks/>
              </p:cNvSpPr>
              <p:nvPr userDrawn="1"/>
            </p:nvSpPr>
            <p:spPr bwMode="hidden">
              <a:xfrm>
                <a:off x="1967" y="0"/>
                <a:ext cx="300" cy="4316"/>
              </a:xfrm>
              <a:custGeom>
                <a:avLst/>
                <a:gdLst/>
                <a:ahLst/>
                <a:cxnLst>
                  <a:cxn ang="0">
                    <a:pos x="18" y="2062"/>
                  </a:cxn>
                  <a:cxn ang="0">
                    <a:pos x="30" y="1750"/>
                  </a:cxn>
                  <a:cxn ang="0">
                    <a:pos x="54" y="1451"/>
                  </a:cxn>
                  <a:cxn ang="0">
                    <a:pos x="84" y="1169"/>
                  </a:cxn>
                  <a:cxn ang="0">
                    <a:pos x="126" y="899"/>
                  </a:cxn>
                  <a:cxn ang="0">
                    <a:pos x="162" y="641"/>
                  </a:cxn>
                  <a:cxn ang="0">
                    <a:pos x="209" y="408"/>
                  </a:cxn>
                  <a:cxn ang="0">
                    <a:pos x="251" y="192"/>
                  </a:cxn>
                  <a:cxn ang="0">
                    <a:pos x="299" y="0"/>
                  </a:cxn>
                  <a:cxn ang="0">
                    <a:pos x="287" y="0"/>
                  </a:cxn>
                  <a:cxn ang="0">
                    <a:pos x="239" y="192"/>
                  </a:cxn>
                  <a:cxn ang="0">
                    <a:pos x="198" y="408"/>
                  </a:cxn>
                  <a:cxn ang="0">
                    <a:pos x="156" y="641"/>
                  </a:cxn>
                  <a:cxn ang="0">
                    <a:pos x="114" y="899"/>
                  </a:cxn>
                  <a:cxn ang="0">
                    <a:pos x="78" y="1169"/>
                  </a:cxn>
                  <a:cxn ang="0">
                    <a:pos x="48" y="1451"/>
                  </a:cxn>
                  <a:cxn ang="0">
                    <a:pos x="24" y="1750"/>
                  </a:cxn>
                  <a:cxn ang="0">
                    <a:pos x="6" y="2062"/>
                  </a:cxn>
                  <a:cxn ang="0">
                    <a:pos x="0" y="2374"/>
                  </a:cxn>
                  <a:cxn ang="0">
                    <a:pos x="12" y="2674"/>
                  </a:cxn>
                  <a:cxn ang="0">
                    <a:pos x="30" y="2973"/>
                  </a:cxn>
                  <a:cxn ang="0">
                    <a:pos x="54" y="3255"/>
                  </a:cxn>
                  <a:cxn ang="0">
                    <a:pos x="96" y="3537"/>
                  </a:cxn>
                  <a:cxn ang="0">
                    <a:pos x="144" y="3806"/>
                  </a:cxn>
                  <a:cxn ang="0">
                    <a:pos x="203" y="4064"/>
                  </a:cxn>
                  <a:cxn ang="0">
                    <a:pos x="275" y="4316"/>
                  </a:cxn>
                  <a:cxn ang="0">
                    <a:pos x="287" y="4316"/>
                  </a:cxn>
                  <a:cxn ang="0">
                    <a:pos x="215" y="4064"/>
                  </a:cxn>
                  <a:cxn ang="0">
                    <a:pos x="156" y="3806"/>
                  </a:cxn>
                  <a:cxn ang="0">
                    <a:pos x="108" y="3537"/>
                  </a:cxn>
                  <a:cxn ang="0">
                    <a:pos x="66" y="3261"/>
                  </a:cxn>
                  <a:cxn ang="0">
                    <a:pos x="42" y="2973"/>
                  </a:cxn>
                  <a:cxn ang="0">
                    <a:pos x="24" y="2680"/>
                  </a:cxn>
                  <a:cxn ang="0">
                    <a:pos x="12" y="2374"/>
                  </a:cxn>
                  <a:cxn ang="0">
                    <a:pos x="18" y="2062"/>
                  </a:cxn>
                  <a:cxn ang="0">
                    <a:pos x="18" y="2062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1760" name="Freeform 16"/>
              <p:cNvSpPr>
                <a:spLocks/>
              </p:cNvSpPr>
              <p:nvPr userDrawn="1"/>
            </p:nvSpPr>
            <p:spPr bwMode="hidden">
              <a:xfrm>
                <a:off x="1566" y="0"/>
                <a:ext cx="425" cy="4316"/>
              </a:xfrm>
              <a:custGeom>
                <a:avLst/>
                <a:gdLst/>
                <a:ahLst/>
                <a:cxnLst>
                  <a:cxn ang="0">
                    <a:pos x="424" y="0"/>
                  </a:cxn>
                  <a:cxn ang="0">
                    <a:pos x="412" y="0"/>
                  </a:cxn>
                  <a:cxn ang="0">
                    <a:pos x="316" y="222"/>
                  </a:cxn>
                  <a:cxn ang="0">
                    <a:pos x="239" y="462"/>
                  </a:cxn>
                  <a:cxn ang="0">
                    <a:pos x="167" y="707"/>
                  </a:cxn>
                  <a:cxn ang="0">
                    <a:pos x="107" y="971"/>
                  </a:cxn>
                  <a:cxn ang="0">
                    <a:pos x="65" y="1247"/>
                  </a:cxn>
                  <a:cxn ang="0">
                    <a:pos x="29" y="1529"/>
                  </a:cxn>
                  <a:cxn ang="0">
                    <a:pos x="6" y="1822"/>
                  </a:cxn>
                  <a:cxn ang="0">
                    <a:pos x="0" y="2122"/>
                  </a:cxn>
                  <a:cxn ang="0">
                    <a:pos x="6" y="2404"/>
                  </a:cxn>
                  <a:cxn ang="0">
                    <a:pos x="24" y="2686"/>
                  </a:cxn>
                  <a:cxn ang="0">
                    <a:pos x="47" y="2961"/>
                  </a:cxn>
                  <a:cxn ang="0">
                    <a:pos x="89" y="3243"/>
                  </a:cxn>
                  <a:cxn ang="0">
                    <a:pos x="137" y="3519"/>
                  </a:cxn>
                  <a:cxn ang="0">
                    <a:pos x="197" y="3788"/>
                  </a:cxn>
                  <a:cxn ang="0">
                    <a:pos x="269" y="4058"/>
                  </a:cxn>
                  <a:cxn ang="0">
                    <a:pos x="346" y="4316"/>
                  </a:cxn>
                  <a:cxn ang="0">
                    <a:pos x="358" y="4316"/>
                  </a:cxn>
                  <a:cxn ang="0">
                    <a:pos x="281" y="4058"/>
                  </a:cxn>
                  <a:cxn ang="0">
                    <a:pos x="209" y="3788"/>
                  </a:cxn>
                  <a:cxn ang="0">
                    <a:pos x="149" y="3519"/>
                  </a:cxn>
                  <a:cxn ang="0">
                    <a:pos x="101" y="3243"/>
                  </a:cxn>
                  <a:cxn ang="0">
                    <a:pos x="59" y="2961"/>
                  </a:cxn>
                  <a:cxn ang="0">
                    <a:pos x="35" y="2686"/>
                  </a:cxn>
                  <a:cxn ang="0">
                    <a:pos x="18" y="2404"/>
                  </a:cxn>
                  <a:cxn ang="0">
                    <a:pos x="12" y="2122"/>
                  </a:cxn>
                  <a:cxn ang="0">
                    <a:pos x="18" y="1822"/>
                  </a:cxn>
                  <a:cxn ang="0">
                    <a:pos x="41" y="1529"/>
                  </a:cxn>
                  <a:cxn ang="0">
                    <a:pos x="71" y="1247"/>
                  </a:cxn>
                  <a:cxn ang="0">
                    <a:pos x="119" y="971"/>
                  </a:cxn>
                  <a:cxn ang="0">
                    <a:pos x="179" y="707"/>
                  </a:cxn>
                  <a:cxn ang="0">
                    <a:pos x="245" y="462"/>
                  </a:cxn>
                  <a:cxn ang="0">
                    <a:pos x="328" y="222"/>
                  </a:cxn>
                  <a:cxn ang="0">
                    <a:pos x="424" y="0"/>
                  </a:cxn>
                  <a:cxn ang="0">
                    <a:pos x="424" y="0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1761" name="Freeform 17"/>
              <p:cNvSpPr>
                <a:spLocks/>
              </p:cNvSpPr>
              <p:nvPr userDrawn="1"/>
            </p:nvSpPr>
            <p:spPr bwMode="hidden">
              <a:xfrm>
                <a:off x="1128" y="0"/>
                <a:ext cx="575" cy="4316"/>
              </a:xfrm>
              <a:custGeom>
                <a:avLst/>
                <a:gdLst/>
                <a:ahLst/>
                <a:cxnLst>
                  <a:cxn ang="0">
                    <a:pos x="12" y="2146"/>
                  </a:cxn>
                  <a:cxn ang="0">
                    <a:pos x="24" y="1846"/>
                  </a:cxn>
                  <a:cxn ang="0">
                    <a:pos x="54" y="1559"/>
                  </a:cxn>
                  <a:cxn ang="0">
                    <a:pos x="96" y="1277"/>
                  </a:cxn>
                  <a:cxn ang="0">
                    <a:pos x="162" y="1001"/>
                  </a:cxn>
                  <a:cxn ang="0">
                    <a:pos x="239" y="731"/>
                  </a:cxn>
                  <a:cxn ang="0">
                    <a:pos x="335" y="480"/>
                  </a:cxn>
                  <a:cxn ang="0">
                    <a:pos x="449" y="234"/>
                  </a:cxn>
                  <a:cxn ang="0">
                    <a:pos x="574" y="0"/>
                  </a:cxn>
                  <a:cxn ang="0">
                    <a:pos x="562" y="0"/>
                  </a:cxn>
                  <a:cxn ang="0">
                    <a:pos x="437" y="234"/>
                  </a:cxn>
                  <a:cxn ang="0">
                    <a:pos x="323" y="480"/>
                  </a:cxn>
                  <a:cxn ang="0">
                    <a:pos x="227" y="737"/>
                  </a:cxn>
                  <a:cxn ang="0">
                    <a:pos x="150" y="1001"/>
                  </a:cxn>
                  <a:cxn ang="0">
                    <a:pos x="84" y="1277"/>
                  </a:cxn>
                  <a:cxn ang="0">
                    <a:pos x="42" y="1559"/>
                  </a:cxn>
                  <a:cxn ang="0">
                    <a:pos x="12" y="1852"/>
                  </a:cxn>
                  <a:cxn ang="0">
                    <a:pos x="0" y="2146"/>
                  </a:cxn>
                  <a:cxn ang="0">
                    <a:pos x="6" y="2434"/>
                  </a:cxn>
                  <a:cxn ang="0">
                    <a:pos x="30" y="2715"/>
                  </a:cxn>
                  <a:cxn ang="0">
                    <a:pos x="66" y="2997"/>
                  </a:cxn>
                  <a:cxn ang="0">
                    <a:pos x="120" y="3273"/>
                  </a:cxn>
                  <a:cxn ang="0">
                    <a:pos x="191" y="3549"/>
                  </a:cxn>
                  <a:cxn ang="0">
                    <a:pos x="275" y="3812"/>
                  </a:cxn>
                  <a:cxn ang="0">
                    <a:pos x="371" y="4070"/>
                  </a:cxn>
                  <a:cxn ang="0">
                    <a:pos x="484" y="4316"/>
                  </a:cxn>
                  <a:cxn ang="0">
                    <a:pos x="496" y="4316"/>
                  </a:cxn>
                  <a:cxn ang="0">
                    <a:pos x="383" y="4070"/>
                  </a:cxn>
                  <a:cxn ang="0">
                    <a:pos x="287" y="3812"/>
                  </a:cxn>
                  <a:cxn ang="0">
                    <a:pos x="203" y="3549"/>
                  </a:cxn>
                  <a:cxn ang="0">
                    <a:pos x="132" y="3273"/>
                  </a:cxn>
                  <a:cxn ang="0">
                    <a:pos x="78" y="2997"/>
                  </a:cxn>
                  <a:cxn ang="0">
                    <a:pos x="42" y="2715"/>
                  </a:cxn>
                  <a:cxn ang="0">
                    <a:pos x="18" y="2434"/>
                  </a:cxn>
                  <a:cxn ang="0">
                    <a:pos x="12" y="2146"/>
                  </a:cxn>
                  <a:cxn ang="0">
                    <a:pos x="12" y="2146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1762" name="Freeform 18"/>
              <p:cNvSpPr>
                <a:spLocks/>
              </p:cNvSpPr>
              <p:nvPr userDrawn="1"/>
            </p:nvSpPr>
            <p:spPr bwMode="hidden">
              <a:xfrm>
                <a:off x="702" y="0"/>
                <a:ext cx="737" cy="4316"/>
              </a:xfrm>
              <a:custGeom>
                <a:avLst/>
                <a:gdLst/>
                <a:ahLst/>
                <a:cxnLst>
                  <a:cxn ang="0">
                    <a:pos x="12" y="2098"/>
                  </a:cxn>
                  <a:cxn ang="0">
                    <a:pos x="29" y="1798"/>
                  </a:cxn>
                  <a:cxn ang="0">
                    <a:pos x="71" y="1505"/>
                  </a:cxn>
                  <a:cxn ang="0">
                    <a:pos x="131" y="1223"/>
                  </a:cxn>
                  <a:cxn ang="0">
                    <a:pos x="215" y="941"/>
                  </a:cxn>
                  <a:cxn ang="0">
                    <a:pos x="316" y="689"/>
                  </a:cxn>
                  <a:cxn ang="0">
                    <a:pos x="442" y="444"/>
                  </a:cxn>
                  <a:cxn ang="0">
                    <a:pos x="580" y="216"/>
                  </a:cxn>
                  <a:cxn ang="0">
                    <a:pos x="735" y="0"/>
                  </a:cxn>
                  <a:cxn ang="0">
                    <a:pos x="723" y="0"/>
                  </a:cxn>
                  <a:cxn ang="0">
                    <a:pos x="568" y="210"/>
                  </a:cxn>
                  <a:cxn ang="0">
                    <a:pos x="430" y="438"/>
                  </a:cxn>
                  <a:cxn ang="0">
                    <a:pos x="311" y="683"/>
                  </a:cxn>
                  <a:cxn ang="0">
                    <a:pos x="209" y="941"/>
                  </a:cxn>
                  <a:cxn ang="0">
                    <a:pos x="125" y="1217"/>
                  </a:cxn>
                  <a:cxn ang="0">
                    <a:pos x="59" y="1505"/>
                  </a:cxn>
                  <a:cxn ang="0">
                    <a:pos x="18" y="1798"/>
                  </a:cxn>
                  <a:cxn ang="0">
                    <a:pos x="0" y="2098"/>
                  </a:cxn>
                  <a:cxn ang="0">
                    <a:pos x="6" y="2404"/>
                  </a:cxn>
                  <a:cxn ang="0">
                    <a:pos x="29" y="2709"/>
                  </a:cxn>
                  <a:cxn ang="0">
                    <a:pos x="77" y="3015"/>
                  </a:cxn>
                  <a:cxn ang="0">
                    <a:pos x="149" y="3315"/>
                  </a:cxn>
                  <a:cxn ang="0">
                    <a:pos x="227" y="3573"/>
                  </a:cxn>
                  <a:cxn ang="0">
                    <a:pos x="316" y="3824"/>
                  </a:cxn>
                  <a:cxn ang="0">
                    <a:pos x="424" y="4076"/>
                  </a:cxn>
                  <a:cxn ang="0">
                    <a:pos x="544" y="4316"/>
                  </a:cxn>
                  <a:cxn ang="0">
                    <a:pos x="556" y="4316"/>
                  </a:cxn>
                  <a:cxn ang="0">
                    <a:pos x="436" y="4076"/>
                  </a:cxn>
                  <a:cxn ang="0">
                    <a:pos x="328" y="3824"/>
                  </a:cxn>
                  <a:cxn ang="0">
                    <a:pos x="239" y="3573"/>
                  </a:cxn>
                  <a:cxn ang="0">
                    <a:pos x="161" y="3315"/>
                  </a:cxn>
                  <a:cxn ang="0">
                    <a:pos x="89" y="3015"/>
                  </a:cxn>
                  <a:cxn ang="0">
                    <a:pos x="41" y="2709"/>
                  </a:cxn>
                  <a:cxn ang="0">
                    <a:pos x="18" y="2404"/>
                  </a:cxn>
                  <a:cxn ang="0">
                    <a:pos x="12" y="2098"/>
                  </a:cxn>
                  <a:cxn ang="0">
                    <a:pos x="12" y="2098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1763" name="Freeform 19"/>
              <p:cNvSpPr>
                <a:spLocks/>
              </p:cNvSpPr>
              <p:nvPr userDrawn="1"/>
            </p:nvSpPr>
            <p:spPr bwMode="hidden">
              <a:xfrm>
                <a:off x="288" y="0"/>
                <a:ext cx="840" cy="4316"/>
              </a:xfrm>
              <a:custGeom>
                <a:avLst/>
                <a:gdLst/>
                <a:ahLst/>
                <a:cxnLst>
                  <a:cxn ang="0">
                    <a:pos x="18" y="1948"/>
                  </a:cxn>
                  <a:cxn ang="0">
                    <a:pos x="48" y="1708"/>
                  </a:cxn>
                  <a:cxn ang="0">
                    <a:pos x="96" y="1475"/>
                  </a:cxn>
                  <a:cxn ang="0">
                    <a:pos x="161" y="1235"/>
                  </a:cxn>
                  <a:cxn ang="0">
                    <a:pos x="251" y="995"/>
                  </a:cxn>
                  <a:cxn ang="0">
                    <a:pos x="365" y="755"/>
                  </a:cxn>
                  <a:cxn ang="0">
                    <a:pos x="496" y="510"/>
                  </a:cxn>
                  <a:cxn ang="0">
                    <a:pos x="658" y="258"/>
                  </a:cxn>
                  <a:cxn ang="0">
                    <a:pos x="741" y="132"/>
                  </a:cxn>
                  <a:cxn ang="0">
                    <a:pos x="837" y="0"/>
                  </a:cxn>
                  <a:cxn ang="0">
                    <a:pos x="825" y="0"/>
                  </a:cxn>
                  <a:cxn ang="0">
                    <a:pos x="729" y="132"/>
                  </a:cxn>
                  <a:cxn ang="0">
                    <a:pos x="640" y="258"/>
                  </a:cxn>
                  <a:cxn ang="0">
                    <a:pos x="562" y="384"/>
                  </a:cxn>
                  <a:cxn ang="0">
                    <a:pos x="484" y="510"/>
                  </a:cxn>
                  <a:cxn ang="0">
                    <a:pos x="353" y="755"/>
                  </a:cxn>
                  <a:cxn ang="0">
                    <a:pos x="239" y="995"/>
                  </a:cxn>
                  <a:cxn ang="0">
                    <a:pos x="150" y="1235"/>
                  </a:cxn>
                  <a:cxn ang="0">
                    <a:pos x="84" y="1469"/>
                  </a:cxn>
                  <a:cxn ang="0">
                    <a:pos x="36" y="1702"/>
                  </a:cxn>
                  <a:cxn ang="0">
                    <a:pos x="6" y="1942"/>
                  </a:cxn>
                  <a:cxn ang="0">
                    <a:pos x="0" y="2200"/>
                  </a:cxn>
                  <a:cxn ang="0">
                    <a:pos x="12" y="2470"/>
                  </a:cxn>
                  <a:cxn ang="0">
                    <a:pos x="48" y="2739"/>
                  </a:cxn>
                  <a:cxn ang="0">
                    <a:pos x="114" y="3027"/>
                  </a:cxn>
                  <a:cxn ang="0">
                    <a:pos x="150" y="3171"/>
                  </a:cxn>
                  <a:cxn ang="0">
                    <a:pos x="197" y="3321"/>
                  </a:cxn>
                  <a:cxn ang="0">
                    <a:pos x="245" y="3477"/>
                  </a:cxn>
                  <a:cxn ang="0">
                    <a:pos x="305" y="3639"/>
                  </a:cxn>
                  <a:cxn ang="0">
                    <a:pos x="365" y="3800"/>
                  </a:cxn>
                  <a:cxn ang="0">
                    <a:pos x="437" y="3968"/>
                  </a:cxn>
                  <a:cxn ang="0">
                    <a:pos x="508" y="4136"/>
                  </a:cxn>
                  <a:cxn ang="0">
                    <a:pos x="592" y="4316"/>
                  </a:cxn>
                  <a:cxn ang="0">
                    <a:pos x="604" y="4316"/>
                  </a:cxn>
                  <a:cxn ang="0">
                    <a:pos x="520" y="4136"/>
                  </a:cxn>
                  <a:cxn ang="0">
                    <a:pos x="448" y="3968"/>
                  </a:cxn>
                  <a:cxn ang="0">
                    <a:pos x="377" y="3800"/>
                  </a:cxn>
                  <a:cxn ang="0">
                    <a:pos x="317" y="3639"/>
                  </a:cxn>
                  <a:cxn ang="0">
                    <a:pos x="257" y="3477"/>
                  </a:cxn>
                  <a:cxn ang="0">
                    <a:pos x="209" y="3327"/>
                  </a:cxn>
                  <a:cxn ang="0">
                    <a:pos x="161" y="3171"/>
                  </a:cxn>
                  <a:cxn ang="0">
                    <a:pos x="126" y="3027"/>
                  </a:cxn>
                  <a:cxn ang="0">
                    <a:pos x="60" y="2739"/>
                  </a:cxn>
                  <a:cxn ang="0">
                    <a:pos x="24" y="2470"/>
                  </a:cxn>
                  <a:cxn ang="0">
                    <a:pos x="12" y="2206"/>
                  </a:cxn>
                  <a:cxn ang="0">
                    <a:pos x="18" y="1948"/>
                  </a:cxn>
                  <a:cxn ang="0">
                    <a:pos x="18" y="1948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</p:grpSp>
        <p:sp>
          <p:nvSpPr>
            <p:cNvPr id="31764" name="Freeform 20"/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42" y="228"/>
                </a:cxn>
                <a:cxn ang="0">
                  <a:pos x="96" y="402"/>
                </a:cxn>
                <a:cxn ang="0">
                  <a:pos x="161" y="576"/>
                </a:cxn>
                <a:cxn ang="0">
                  <a:pos x="227" y="744"/>
                </a:cxn>
                <a:cxn ang="0">
                  <a:pos x="305" y="917"/>
                </a:cxn>
                <a:cxn ang="0">
                  <a:pos x="389" y="1085"/>
                </a:cxn>
                <a:cxn ang="0">
                  <a:pos x="484" y="1253"/>
                </a:cxn>
                <a:cxn ang="0">
                  <a:pos x="586" y="1415"/>
                </a:cxn>
                <a:cxn ang="0">
                  <a:pos x="604" y="1415"/>
                </a:cxn>
                <a:cxn ang="0">
                  <a:pos x="496" y="1247"/>
                </a:cxn>
                <a:cxn ang="0">
                  <a:pos x="401" y="1073"/>
                </a:cxn>
                <a:cxn ang="0">
                  <a:pos x="311" y="899"/>
                </a:cxn>
                <a:cxn ang="0">
                  <a:pos x="233" y="720"/>
                </a:cxn>
                <a:cxn ang="0">
                  <a:pos x="161" y="546"/>
                </a:cxn>
                <a:cxn ang="0">
                  <a:pos x="102" y="366"/>
                </a:cxn>
                <a:cxn ang="0">
                  <a:pos x="48" y="180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0" y="54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1765" name="Freeform 21"/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108" y="240"/>
                </a:cxn>
                <a:cxn ang="0">
                  <a:pos x="215" y="426"/>
                </a:cxn>
                <a:cxn ang="0">
                  <a:pos x="227" y="426"/>
                </a:cxn>
                <a:cxn ang="0">
                  <a:pos x="167" y="330"/>
                </a:cxn>
                <a:cxn ang="0">
                  <a:pos x="114" y="222"/>
                </a:cxn>
                <a:cxn ang="0">
                  <a:pos x="0" y="0"/>
                </a:cxn>
                <a:cxn ang="0">
                  <a:pos x="0" y="30"/>
                </a:cxn>
                <a:cxn ang="0">
                  <a:pos x="0" y="30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1766" name="Freeform 22"/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/>
              <a:ahLst/>
              <a:cxnLst>
                <a:cxn ang="0">
                  <a:pos x="981" y="1786"/>
                </a:cxn>
                <a:cxn ang="0">
                  <a:pos x="981" y="1720"/>
                </a:cxn>
                <a:cxn ang="0">
                  <a:pos x="969" y="1666"/>
                </a:cxn>
                <a:cxn ang="0">
                  <a:pos x="957" y="1613"/>
                </a:cxn>
                <a:cxn ang="0">
                  <a:pos x="921" y="1487"/>
                </a:cxn>
                <a:cxn ang="0">
                  <a:pos x="885" y="1361"/>
                </a:cxn>
                <a:cxn ang="0">
                  <a:pos x="796" y="1121"/>
                </a:cxn>
                <a:cxn ang="0">
                  <a:pos x="682" y="899"/>
                </a:cxn>
                <a:cxn ang="0">
                  <a:pos x="562" y="689"/>
                </a:cxn>
                <a:cxn ang="0">
                  <a:pos x="431" y="498"/>
                </a:cxn>
                <a:cxn ang="0">
                  <a:pos x="293" y="318"/>
                </a:cxn>
                <a:cxn ang="0">
                  <a:pos x="150" y="15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38" y="150"/>
                </a:cxn>
                <a:cxn ang="0">
                  <a:pos x="275" y="318"/>
                </a:cxn>
                <a:cxn ang="0">
                  <a:pos x="413" y="498"/>
                </a:cxn>
                <a:cxn ang="0">
                  <a:pos x="545" y="689"/>
                </a:cxn>
                <a:cxn ang="0">
                  <a:pos x="670" y="899"/>
                </a:cxn>
                <a:cxn ang="0">
                  <a:pos x="778" y="1121"/>
                </a:cxn>
                <a:cxn ang="0">
                  <a:pos x="873" y="1361"/>
                </a:cxn>
                <a:cxn ang="0">
                  <a:pos x="909" y="1487"/>
                </a:cxn>
                <a:cxn ang="0">
                  <a:pos x="945" y="1619"/>
                </a:cxn>
                <a:cxn ang="0">
                  <a:pos x="963" y="1702"/>
                </a:cxn>
                <a:cxn ang="0">
                  <a:pos x="981" y="1786"/>
                </a:cxn>
                <a:cxn ang="0">
                  <a:pos x="981" y="1786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039" name="Freeform 23"/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>
                <a:gd name="T0" fmla="*/ 729 w 717"/>
                <a:gd name="T1" fmla="*/ 845 h 845"/>
                <a:gd name="T2" fmla="*/ 729 w 717"/>
                <a:gd name="T3" fmla="*/ 821 h 845"/>
                <a:gd name="T4" fmla="*/ 586 w 717"/>
                <a:gd name="T5" fmla="*/ 605 h 845"/>
                <a:gd name="T6" fmla="*/ 412 w 717"/>
                <a:gd name="T7" fmla="*/ 396 h 845"/>
                <a:gd name="T8" fmla="*/ 227 w 717"/>
                <a:gd name="T9" fmla="*/ 192 h 845"/>
                <a:gd name="T10" fmla="*/ 17 w 717"/>
                <a:gd name="T11" fmla="*/ 0 h 845"/>
                <a:gd name="T12" fmla="*/ 0 w 717"/>
                <a:gd name="T13" fmla="*/ 0 h 845"/>
                <a:gd name="T14" fmla="*/ 215 w 717"/>
                <a:gd name="T15" fmla="*/ 198 h 845"/>
                <a:gd name="T16" fmla="*/ 406 w 717"/>
                <a:gd name="T17" fmla="*/ 408 h 845"/>
                <a:gd name="T18" fmla="*/ 580 w 717"/>
                <a:gd name="T19" fmla="*/ 623 h 845"/>
                <a:gd name="T20" fmla="*/ 729 w 717"/>
                <a:gd name="T21" fmla="*/ 845 h 845"/>
                <a:gd name="T22" fmla="*/ 729 w 717"/>
                <a:gd name="T23" fmla="*/ 845 h 845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0" name="Freeform 24"/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>
                <a:gd name="T0" fmla="*/ 413 w 407"/>
                <a:gd name="T1" fmla="*/ 414 h 414"/>
                <a:gd name="T2" fmla="*/ 413 w 407"/>
                <a:gd name="T3" fmla="*/ 396 h 414"/>
                <a:gd name="T4" fmla="*/ 228 w 407"/>
                <a:gd name="T5" fmla="*/ 192 h 414"/>
                <a:gd name="T6" fmla="*/ 12 w 407"/>
                <a:gd name="T7" fmla="*/ 0 h 414"/>
                <a:gd name="T8" fmla="*/ 0 w 407"/>
                <a:gd name="T9" fmla="*/ 0 h 414"/>
                <a:gd name="T10" fmla="*/ 108 w 407"/>
                <a:gd name="T11" fmla="*/ 102 h 414"/>
                <a:gd name="T12" fmla="*/ 222 w 407"/>
                <a:gd name="T13" fmla="*/ 204 h 414"/>
                <a:gd name="T14" fmla="*/ 413 w 407"/>
                <a:gd name="T15" fmla="*/ 414 h 414"/>
                <a:gd name="T16" fmla="*/ 413 w 407"/>
                <a:gd name="T17" fmla="*/ 414 h 41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69" name="Freeform 25"/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/>
              <a:ahLst/>
              <a:cxnLst>
                <a:cxn ang="0">
                  <a:pos x="0" y="1361"/>
                </a:cxn>
                <a:cxn ang="0">
                  <a:pos x="0" y="1409"/>
                </a:cxn>
                <a:cxn ang="0">
                  <a:pos x="54" y="1211"/>
                </a:cxn>
                <a:cxn ang="0">
                  <a:pos x="126" y="1013"/>
                </a:cxn>
                <a:cxn ang="0">
                  <a:pos x="215" y="827"/>
                </a:cxn>
                <a:cxn ang="0">
                  <a:pos x="311" y="647"/>
                </a:cxn>
                <a:cxn ang="0">
                  <a:pos x="431" y="474"/>
                </a:cxn>
                <a:cxn ang="0">
                  <a:pos x="556" y="312"/>
                </a:cxn>
                <a:cxn ang="0">
                  <a:pos x="700" y="150"/>
                </a:cxn>
                <a:cxn ang="0">
                  <a:pos x="855" y="0"/>
                </a:cxn>
                <a:cxn ang="0">
                  <a:pos x="837" y="0"/>
                </a:cxn>
                <a:cxn ang="0">
                  <a:pos x="688" y="144"/>
                </a:cxn>
                <a:cxn ang="0">
                  <a:pos x="550" y="300"/>
                </a:cxn>
                <a:cxn ang="0">
                  <a:pos x="425" y="462"/>
                </a:cxn>
                <a:cxn ang="0">
                  <a:pos x="311" y="629"/>
                </a:cxn>
                <a:cxn ang="0">
                  <a:pos x="215" y="803"/>
                </a:cxn>
                <a:cxn ang="0">
                  <a:pos x="132" y="983"/>
                </a:cxn>
                <a:cxn ang="0">
                  <a:pos x="60" y="1169"/>
                </a:cxn>
                <a:cxn ang="0">
                  <a:pos x="0" y="1361"/>
                </a:cxn>
                <a:cxn ang="0">
                  <a:pos x="0" y="1361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042" name="Freeform 26"/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>
                <a:gd name="T0" fmla="*/ 598 w 586"/>
                <a:gd name="T1" fmla="*/ 0 h 599"/>
                <a:gd name="T2" fmla="*/ 580 w 586"/>
                <a:gd name="T3" fmla="*/ 0 h 599"/>
                <a:gd name="T4" fmla="*/ 413 w 586"/>
                <a:gd name="T5" fmla="*/ 132 h 599"/>
                <a:gd name="T6" fmla="*/ 263 w 586"/>
                <a:gd name="T7" fmla="*/ 270 h 599"/>
                <a:gd name="T8" fmla="*/ 120 w 586"/>
                <a:gd name="T9" fmla="*/ 420 h 599"/>
                <a:gd name="T10" fmla="*/ 0 w 586"/>
                <a:gd name="T11" fmla="*/ 575 h 599"/>
                <a:gd name="T12" fmla="*/ 0 w 586"/>
                <a:gd name="T13" fmla="*/ 599 h 599"/>
                <a:gd name="T14" fmla="*/ 120 w 586"/>
                <a:gd name="T15" fmla="*/ 432 h 599"/>
                <a:gd name="T16" fmla="*/ 263 w 586"/>
                <a:gd name="T17" fmla="*/ 282 h 599"/>
                <a:gd name="T18" fmla="*/ 419 w 586"/>
                <a:gd name="T19" fmla="*/ 138 h 599"/>
                <a:gd name="T20" fmla="*/ 598 w 586"/>
                <a:gd name="T21" fmla="*/ 0 h 599"/>
                <a:gd name="T22" fmla="*/ 598 w 586"/>
                <a:gd name="T23" fmla="*/ 0 h 599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3" name="Freeform 27"/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>
                <a:gd name="T0" fmla="*/ 275 w 269"/>
                <a:gd name="T1" fmla="*/ 0 h 252"/>
                <a:gd name="T2" fmla="*/ 257 w 269"/>
                <a:gd name="T3" fmla="*/ 0 h 252"/>
                <a:gd name="T4" fmla="*/ 120 w 269"/>
                <a:gd name="T5" fmla="*/ 114 h 252"/>
                <a:gd name="T6" fmla="*/ 60 w 269"/>
                <a:gd name="T7" fmla="*/ 174 h 252"/>
                <a:gd name="T8" fmla="*/ 0 w 269"/>
                <a:gd name="T9" fmla="*/ 234 h 252"/>
                <a:gd name="T10" fmla="*/ 0 w 269"/>
                <a:gd name="T11" fmla="*/ 252 h 252"/>
                <a:gd name="T12" fmla="*/ 126 w 269"/>
                <a:gd name="T13" fmla="*/ 120 h 252"/>
                <a:gd name="T14" fmla="*/ 275 w 269"/>
                <a:gd name="T15" fmla="*/ 0 h 252"/>
                <a:gd name="T16" fmla="*/ 275 w 269"/>
                <a:gd name="T17" fmla="*/ 0 h 25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4" name="Line 28"/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5" name="Line 29"/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6" name="Line 30"/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047" name="Group 31"/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1050" name="Line 32"/>
              <p:cNvSpPr>
                <a:spLocks noChangeShapeType="1"/>
              </p:cNvSpPr>
              <p:nvPr userDrawn="1"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1" name="Line 33"/>
              <p:cNvSpPr>
                <a:spLocks noChangeShapeType="1"/>
              </p:cNvSpPr>
              <p:nvPr userDrawn="1"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2" name="Line 34"/>
              <p:cNvSpPr>
                <a:spLocks noChangeShapeType="1"/>
              </p:cNvSpPr>
              <p:nvPr userDrawn="1"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3" name="Line 35"/>
              <p:cNvSpPr>
                <a:spLocks noChangeShapeType="1"/>
              </p:cNvSpPr>
              <p:nvPr userDrawn="1"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4" name="Line 36"/>
              <p:cNvSpPr>
                <a:spLocks noChangeShapeType="1"/>
              </p:cNvSpPr>
              <p:nvPr userDrawn="1"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048" name="Line 37"/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9" name="Line 38"/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1783" name="Rectangle 39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1784" name="Rectangle 4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 b="0"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1/17/2012</a:t>
            </a:r>
            <a:endParaRPr lang="en-US"/>
          </a:p>
        </p:txBody>
      </p:sp>
      <p:sp>
        <p:nvSpPr>
          <p:cNvPr id="31785" name="Rectangle 4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 b="0"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CPET 499/ITC 250 Web Systems, Paul I. Lin</a:t>
            </a:r>
            <a:endParaRPr lang="en-US"/>
          </a:p>
        </p:txBody>
      </p:sp>
      <p:sp>
        <p:nvSpPr>
          <p:cNvPr id="31786" name="Rectangle 4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 b="0"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defRPr>
            </a:lvl1pPr>
          </a:lstStyle>
          <a:p>
            <a:pPr>
              <a:defRPr/>
            </a:pPr>
            <a:fld id="{BFE99EF1-5D93-488F-AFA7-936E5EAA4A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1787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06" r:id="rId1"/>
    <p:sldLayoutId id="2147483796" r:id="rId2"/>
    <p:sldLayoutId id="2147483797" r:id="rId3"/>
    <p:sldLayoutId id="2147483798" r:id="rId4"/>
    <p:sldLayoutId id="2147483799" r:id="rId5"/>
    <p:sldLayoutId id="2147483800" r:id="rId6"/>
    <p:sldLayoutId id="2147483801" r:id="rId7"/>
    <p:sldLayoutId id="2147483802" r:id="rId8"/>
    <p:sldLayoutId id="2147483803" r:id="rId9"/>
    <p:sldLayoutId id="2147483804" r:id="rId10"/>
    <p:sldLayoutId id="2147483805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tcs.ipfw.edu/~lin/CECourses/2_HTML/CE_02WebHhtmlindex.html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etcs.ipfw.edu/~lin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tcs.ipfw.edu/~lin/CECourses/2_HTML/Lectures/3_HTMLBasics.html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tcs.ipfw.edu/~lin/CECourses/2_HTML/03HTMLBasicsExs/basehref.html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hyperlink" Target="https://support.apple.com/downloads/safari" TargetMode="External"/><Relationship Id="rId3" Type="http://schemas.openxmlformats.org/officeDocument/2006/relationships/hyperlink" Target="https://en.wikipedia.org/wiki/Web_browser" TargetMode="External"/><Relationship Id="rId7" Type="http://schemas.openxmlformats.org/officeDocument/2006/relationships/hyperlink" Target="http://www.opera.com/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google.com/chrome/index.html" TargetMode="External"/><Relationship Id="rId5" Type="http://schemas.openxmlformats.org/officeDocument/2006/relationships/hyperlink" Target="http://windows.microsoft.com/en-us/internet-explorer/download-ie" TargetMode="External"/><Relationship Id="rId4" Type="http://schemas.openxmlformats.org/officeDocument/2006/relationships/hyperlink" Target="https://www.mozilla.org/en-US/firefox/new/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internet-browser-review.toptenreviews.com/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hyperlink" Target="https://statcounter.com/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blogs.wsj.com/digits/2014/06/05/google-passes-microsoft-in-u-s-browser-market-share/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3.org/html/wg/drafts/html/CR/" TargetMode="Externa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news.netcraft.com/archives/2014/04/02/april-2014-web-server-survey.html" TargetMode="Externa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gartner.com/newsroom/id/2671315" TargetMode="External"/><Relationship Id="rId4" Type="http://schemas.openxmlformats.org/officeDocument/2006/relationships/hyperlink" Target="http://news.netcraft.com/archives/2014/05/07/may-2014-web-server-survey.html" TargetMode="Externa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3.org/TR/2014/REC-html5-20141028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3.org/TR/html4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w3.org/TR/2014/REC-html5-20141028/" TargetMode="External"/><Relationship Id="rId4" Type="http://schemas.openxmlformats.org/officeDocument/2006/relationships/hyperlink" Target="http://www.w3.org/MarkUp/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3.org/html/wg/drafts/html/CR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3.org/html/wg/drafts/html/CR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77814"/>
            <a:ext cx="8686800" cy="595312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b="1" dirty="0">
                <a:solidFill>
                  <a:schemeClr val="folHlink"/>
                </a:solidFill>
              </a:rPr>
              <a:t>CPET 499/ITC 250 Web Systems</a:t>
            </a:r>
            <a:endParaRPr lang="en-US" sz="3200" b="1" dirty="0" smtClean="0">
              <a:solidFill>
                <a:schemeClr val="folHlink"/>
              </a:solidFill>
            </a:endParaRP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229600" cy="5140325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None/>
              <a:defRPr/>
            </a:pPr>
            <a:r>
              <a:rPr lang="en-US" sz="2400" b="1" dirty="0">
                <a:solidFill>
                  <a:schemeClr val="folHlink"/>
                </a:solidFill>
                <a:latin typeface="Arial" charset="0"/>
              </a:rPr>
              <a:t>Lecture </a:t>
            </a:r>
            <a:r>
              <a:rPr lang="en-US" sz="2400" b="1" dirty="0" smtClean="0">
                <a:solidFill>
                  <a:schemeClr val="folHlink"/>
                </a:solidFill>
                <a:latin typeface="Arial" charset="0"/>
              </a:rPr>
              <a:t>3</a:t>
            </a:r>
            <a:endParaRPr lang="en-US" sz="2400" b="1" dirty="0">
              <a:solidFill>
                <a:schemeClr val="folHlink"/>
              </a:solidFill>
              <a:latin typeface="Arial" charset="0"/>
            </a:endParaRPr>
          </a:p>
          <a:p>
            <a:pPr algn="ctr" eaLnBrk="1" hangingPunct="1">
              <a:lnSpc>
                <a:spcPct val="80000"/>
              </a:lnSpc>
              <a:buNone/>
              <a:defRPr/>
            </a:pPr>
            <a:r>
              <a:rPr lang="en-US" sz="2400" b="1" dirty="0" smtClean="0">
                <a:solidFill>
                  <a:schemeClr val="folHlink"/>
                </a:solidFill>
                <a:latin typeface="Arial" charset="0"/>
              </a:rPr>
              <a:t>Introduction to HTML and XHTML, </a:t>
            </a:r>
          </a:p>
          <a:p>
            <a:pPr algn="ctr" eaLnBrk="1" hangingPunct="1">
              <a:lnSpc>
                <a:spcPct val="80000"/>
              </a:lnSpc>
              <a:buNone/>
              <a:defRPr/>
            </a:pPr>
            <a:r>
              <a:rPr lang="en-US" sz="2400" b="1" dirty="0" smtClean="0">
                <a:solidFill>
                  <a:schemeClr val="folHlink"/>
                </a:solidFill>
                <a:latin typeface="Arial" charset="0"/>
              </a:rPr>
              <a:t>Web Browsers, and Web Servers</a:t>
            </a:r>
            <a:endParaRPr lang="en-US" sz="1800" b="1" dirty="0" smtClean="0">
              <a:latin typeface="Arial" charset="0"/>
            </a:endParaRPr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r>
              <a:rPr lang="en-US" sz="1800" b="1" dirty="0" smtClean="0">
                <a:latin typeface="Arial" charset="0"/>
              </a:rPr>
              <a:t>References: </a:t>
            </a:r>
            <a:br>
              <a:rPr lang="en-US" sz="1800" b="1" dirty="0" smtClean="0">
                <a:latin typeface="Arial" charset="0"/>
              </a:rPr>
            </a:br>
            <a:r>
              <a:rPr lang="en-US" sz="1800" b="1" dirty="0" smtClean="0">
                <a:latin typeface="Arial" charset="0"/>
              </a:rPr>
              <a:t>*Chapter 2 of the Text Book: Programming the World Wide Web, 8</a:t>
            </a:r>
            <a:r>
              <a:rPr lang="en-US" sz="1800" b="1" baseline="30000" dirty="0" smtClean="0">
                <a:latin typeface="Arial" charset="0"/>
              </a:rPr>
              <a:t>th</a:t>
            </a:r>
            <a:r>
              <a:rPr lang="en-US" sz="1800" b="1" dirty="0" smtClean="0">
                <a:latin typeface="Arial" charset="0"/>
              </a:rPr>
              <a:t> </a:t>
            </a:r>
            <a:r>
              <a:rPr lang="en-US" sz="1800" b="1" dirty="0" err="1" smtClean="0">
                <a:latin typeface="Arial" charset="0"/>
              </a:rPr>
              <a:t>ed</a:t>
            </a:r>
            <a:r>
              <a:rPr lang="en-US" sz="1800" b="1" dirty="0" smtClean="0">
                <a:latin typeface="Arial" charset="0"/>
              </a:rPr>
              <a:t>, by Robert W. </a:t>
            </a:r>
            <a:r>
              <a:rPr lang="en-US" sz="1800" b="1" dirty="0" err="1" smtClean="0">
                <a:latin typeface="Arial" charset="0"/>
              </a:rPr>
              <a:t>Sebesta</a:t>
            </a:r>
            <a:r>
              <a:rPr lang="en-US" sz="1800" b="1" dirty="0" smtClean="0">
                <a:latin typeface="Arial" charset="0"/>
              </a:rPr>
              <a:t>, from Pearson</a:t>
            </a:r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r>
              <a:rPr lang="en-US" sz="1800" b="1" dirty="0" smtClean="0">
                <a:latin typeface="Arial" charset="0"/>
              </a:rPr>
              <a:t>*Internet &amp; World Wide Web How to Program, 5</a:t>
            </a:r>
            <a:r>
              <a:rPr lang="en-US" sz="1800" b="1" baseline="30000" dirty="0" smtClean="0">
                <a:latin typeface="Arial" charset="0"/>
              </a:rPr>
              <a:t>th</a:t>
            </a:r>
            <a:r>
              <a:rPr lang="en-US" sz="1800" b="1" dirty="0" smtClean="0">
                <a:latin typeface="Arial" charset="0"/>
              </a:rPr>
              <a:t> </a:t>
            </a:r>
            <a:r>
              <a:rPr lang="en-US" sz="1800" b="1" dirty="0" err="1" smtClean="0">
                <a:latin typeface="Arial" charset="0"/>
              </a:rPr>
              <a:t>ed</a:t>
            </a:r>
            <a:r>
              <a:rPr lang="en-US" sz="1800" b="1" dirty="0" smtClean="0">
                <a:latin typeface="Arial" charset="0"/>
              </a:rPr>
              <a:t>, by Paul </a:t>
            </a:r>
            <a:r>
              <a:rPr lang="en-US" sz="1800" b="1" dirty="0" err="1" smtClean="0">
                <a:latin typeface="Arial" charset="0"/>
              </a:rPr>
              <a:t>Deitel</a:t>
            </a:r>
            <a:r>
              <a:rPr lang="en-US" sz="1800" b="1" dirty="0" smtClean="0">
                <a:latin typeface="Arial" charset="0"/>
              </a:rPr>
              <a:t>, et. al.,</a:t>
            </a:r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r>
              <a:rPr lang="en-US" sz="1800" b="1" dirty="0" smtClean="0">
                <a:latin typeface="Arial" charset="0"/>
              </a:rPr>
              <a:t>From Pearson</a:t>
            </a:r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r>
              <a:rPr lang="en-US" sz="1800" b="1" dirty="0" smtClean="0">
                <a:latin typeface="Arial" charset="0"/>
              </a:rPr>
              <a:t>*Webmaster in a Nutshell, by Stephen </a:t>
            </a:r>
            <a:r>
              <a:rPr lang="en-US" sz="1800" b="1" dirty="0" err="1" smtClean="0">
                <a:latin typeface="Arial" charset="0"/>
              </a:rPr>
              <a:t>Spainbour</a:t>
            </a:r>
            <a:r>
              <a:rPr lang="en-US" sz="1800" b="1" dirty="0" smtClean="0">
                <a:latin typeface="Arial" charset="0"/>
              </a:rPr>
              <a:t> &amp; Robert Eckstein, from O’Reilly</a:t>
            </a:r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r>
              <a:rPr lang="en-US" sz="1800" b="1" dirty="0" smtClean="0">
                <a:latin typeface="Arial" charset="0"/>
              </a:rPr>
              <a:t>*E-Book on Building Web Applications with HTML, 2012, by Paul I. </a:t>
            </a:r>
            <a:r>
              <a:rPr lang="en-US" sz="1800" b="1" dirty="0">
                <a:latin typeface="Arial" charset="0"/>
              </a:rPr>
              <a:t>Lin, </a:t>
            </a:r>
            <a:r>
              <a:rPr lang="en-US" sz="1800" b="1" dirty="0">
                <a:latin typeface="Arial" charset="0"/>
                <a:hlinkClick r:id="rId3"/>
              </a:rPr>
              <a:t>http://www.etcs.ipfw.edu/~</a:t>
            </a:r>
            <a:r>
              <a:rPr lang="en-US" sz="1800" b="1" dirty="0" smtClean="0">
                <a:latin typeface="Arial" charset="0"/>
                <a:hlinkClick r:id="rId3"/>
              </a:rPr>
              <a:t>lin/CECourses/2_HTML/CE_02WebHhtmlindex.html</a:t>
            </a:r>
            <a:r>
              <a:rPr lang="en-US" sz="1800" b="1" dirty="0" smtClean="0">
                <a:latin typeface="Arial" charset="0"/>
              </a:rPr>
              <a:t> </a:t>
            </a:r>
            <a:br>
              <a:rPr lang="en-US" sz="1800" b="1" dirty="0" smtClean="0">
                <a:latin typeface="Arial" charset="0"/>
              </a:rPr>
            </a:br>
            <a:endParaRPr lang="en-US" sz="1800" b="1" dirty="0" smtClean="0">
              <a:latin typeface="Arial" charset="0"/>
            </a:endParaRP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000" b="1" dirty="0" smtClean="0">
                <a:latin typeface="Arial" charset="0"/>
              </a:rPr>
              <a:t>Paul I-</a:t>
            </a:r>
            <a:r>
              <a:rPr lang="en-US" sz="2000" b="1" dirty="0" err="1" smtClean="0">
                <a:latin typeface="Arial" charset="0"/>
              </a:rPr>
              <a:t>Hai</a:t>
            </a:r>
            <a:r>
              <a:rPr lang="en-US" sz="2000" b="1" dirty="0" smtClean="0">
                <a:latin typeface="Arial" charset="0"/>
              </a:rPr>
              <a:t> Lin, Professor  </a:t>
            </a: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000" b="1" dirty="0" smtClean="0">
                <a:latin typeface="Arial" charset="0"/>
                <a:hlinkClick r:id="rId4"/>
              </a:rPr>
              <a:t>http://www.etcs.ipfw.edu/~lin</a:t>
            </a:r>
            <a:r>
              <a:rPr lang="en-US" sz="2000" b="1" dirty="0" smtClean="0">
                <a:latin typeface="Arial" charset="0"/>
              </a:rPr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7DBC44-0B92-4DB5-A8A9-B6AD12C32F7B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CPET 499/ITC 250 Web Systems, Paul I. Lin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745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77813"/>
            <a:ext cx="8686800" cy="484187"/>
          </a:xfrm>
        </p:spPr>
        <p:txBody>
          <a:bodyPr/>
          <a:lstStyle/>
          <a:p>
            <a:pPr eaLnBrk="1" hangingPunct="1">
              <a:defRPr/>
            </a:pPr>
            <a:r>
              <a:rPr lang="en-US" sz="3000" b="1" dirty="0" smtClean="0">
                <a:solidFill>
                  <a:schemeClr val="folHlink"/>
                </a:solidFill>
              </a:rPr>
              <a:t>Standard XHTML Document Structure</a:t>
            </a:r>
          </a:p>
        </p:txBody>
      </p:sp>
      <p:sp>
        <p:nvSpPr>
          <p:cNvPr id="787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762000"/>
            <a:ext cx="8229600" cy="5368925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 sz="2400" dirty="0" smtClean="0">
                <a:latin typeface="+mj-lt"/>
              </a:rPr>
              <a:t>Every </a:t>
            </a:r>
            <a:r>
              <a:rPr lang="en-US" sz="2400" dirty="0">
                <a:latin typeface="+mj-lt"/>
              </a:rPr>
              <a:t>XHTML document must begin with:</a:t>
            </a:r>
          </a:p>
          <a:p>
            <a:pPr marL="0" indent="0">
              <a:lnSpc>
                <a:spcPct val="90000"/>
              </a:lnSpc>
              <a:buNone/>
              <a:defRPr/>
            </a:pPr>
            <a:r>
              <a:rPr lang="en-US" sz="2400" dirty="0" smtClean="0">
                <a:latin typeface="+mj-lt"/>
              </a:rPr>
              <a:t>      </a:t>
            </a:r>
            <a:r>
              <a:rPr lang="en-US" sz="2000" b="1" dirty="0">
                <a:solidFill>
                  <a:srgbClr val="FFC000"/>
                </a:solidFill>
                <a:latin typeface="+mj-lt"/>
              </a:rPr>
              <a:t>&lt;!DOCTYPE html&gt;</a:t>
            </a:r>
          </a:p>
          <a:p>
            <a:pPr marL="0" indent="0">
              <a:lnSpc>
                <a:spcPct val="90000"/>
              </a:lnSpc>
              <a:buNone/>
              <a:defRPr/>
            </a:pPr>
            <a:r>
              <a:rPr lang="en-US" sz="2000" b="1" dirty="0" smtClean="0">
                <a:latin typeface="+mj-lt"/>
              </a:rPr>
              <a:t>     </a:t>
            </a:r>
            <a:r>
              <a:rPr lang="en-US" sz="2000" b="1" dirty="0" smtClean="0">
                <a:solidFill>
                  <a:srgbClr val="FFC000"/>
                </a:solidFill>
                <a:latin typeface="+mj-lt"/>
              </a:rPr>
              <a:t>&lt;</a:t>
            </a:r>
            <a:r>
              <a:rPr lang="en-US" sz="2000" b="1" dirty="0">
                <a:solidFill>
                  <a:srgbClr val="FFC000"/>
                </a:solidFill>
                <a:latin typeface="+mj-lt"/>
              </a:rPr>
              <a:t>html&gt;</a:t>
            </a:r>
            <a:r>
              <a:rPr lang="en-US" sz="2000" b="1" dirty="0">
                <a:latin typeface="+mj-lt"/>
              </a:rPr>
              <a:t>, </a:t>
            </a:r>
            <a:r>
              <a:rPr lang="en-US" sz="2000" b="1" dirty="0">
                <a:solidFill>
                  <a:srgbClr val="FFC000"/>
                </a:solidFill>
                <a:latin typeface="+mj-lt"/>
              </a:rPr>
              <a:t>&lt;head&gt;</a:t>
            </a:r>
            <a:r>
              <a:rPr lang="en-US" sz="2000" b="1" dirty="0">
                <a:latin typeface="+mj-lt"/>
              </a:rPr>
              <a:t>, </a:t>
            </a:r>
            <a:r>
              <a:rPr lang="en-US" sz="2000" b="1" dirty="0">
                <a:solidFill>
                  <a:srgbClr val="FFC000"/>
                </a:solidFill>
                <a:latin typeface="+mj-lt"/>
              </a:rPr>
              <a:t>&lt;title&gt;</a:t>
            </a:r>
            <a:r>
              <a:rPr lang="en-US" sz="2000" b="1" dirty="0">
                <a:latin typeface="+mj-lt"/>
              </a:rPr>
              <a:t>, and </a:t>
            </a:r>
            <a:r>
              <a:rPr lang="en-US" sz="2000" b="1" dirty="0">
                <a:solidFill>
                  <a:srgbClr val="FFC000"/>
                </a:solidFill>
                <a:latin typeface="+mj-lt"/>
              </a:rPr>
              <a:t>&lt;body&gt;</a:t>
            </a:r>
            <a:r>
              <a:rPr lang="en-US" sz="2000" b="1" dirty="0">
                <a:latin typeface="+mj-lt"/>
              </a:rPr>
              <a:t> are required </a:t>
            </a:r>
          </a:p>
          <a:p>
            <a:pPr marL="0" indent="0">
              <a:lnSpc>
                <a:spcPct val="90000"/>
              </a:lnSpc>
              <a:buNone/>
              <a:defRPr/>
            </a:pPr>
            <a:r>
              <a:rPr lang="en-US" sz="2400" dirty="0" smtClean="0">
                <a:latin typeface="+mj-lt"/>
              </a:rPr>
              <a:t>     </a:t>
            </a:r>
            <a:r>
              <a:rPr lang="en-US" sz="2400" dirty="0">
                <a:latin typeface="+mj-lt"/>
              </a:rPr>
              <a:t>in every document (in XHTML, not HTML)</a:t>
            </a:r>
          </a:p>
          <a:p>
            <a:pPr>
              <a:defRPr/>
            </a:pPr>
            <a:r>
              <a:rPr lang="en-US" sz="2400" dirty="0" smtClean="0">
                <a:latin typeface="+mj-lt"/>
              </a:rPr>
              <a:t>The </a:t>
            </a:r>
            <a:r>
              <a:rPr lang="en-US" sz="2400" dirty="0">
                <a:latin typeface="+mj-lt"/>
              </a:rPr>
              <a:t>whole document must have &lt;html&gt; as its root</a:t>
            </a:r>
          </a:p>
          <a:p>
            <a:pPr>
              <a:defRPr/>
            </a:pPr>
            <a:r>
              <a:rPr lang="en-US" sz="2400" dirty="0" smtClean="0">
                <a:latin typeface="+mj-lt"/>
              </a:rPr>
              <a:t>html </a:t>
            </a:r>
            <a:r>
              <a:rPr lang="en-US" sz="2400" dirty="0">
                <a:latin typeface="+mj-lt"/>
              </a:rPr>
              <a:t>must have the </a:t>
            </a:r>
            <a:r>
              <a:rPr lang="en-US" sz="2400" dirty="0" err="1">
                <a:latin typeface="+mj-lt"/>
              </a:rPr>
              <a:t>lang</a:t>
            </a:r>
            <a:r>
              <a:rPr lang="en-US" sz="2400" dirty="0">
                <a:latin typeface="+mj-lt"/>
              </a:rPr>
              <a:t> attribute:</a:t>
            </a:r>
          </a:p>
          <a:p>
            <a:pPr marL="0" indent="0">
              <a:buNone/>
              <a:defRPr/>
            </a:pPr>
            <a:r>
              <a:rPr lang="en-US" sz="2400" b="1" dirty="0" smtClean="0">
                <a:solidFill>
                  <a:srgbClr val="FF0000"/>
                </a:solidFill>
                <a:latin typeface="+mj-lt"/>
              </a:rPr>
              <a:t>     </a:t>
            </a:r>
            <a:r>
              <a:rPr lang="en-US" sz="2000" b="1" dirty="0">
                <a:solidFill>
                  <a:srgbClr val="FFC000"/>
                </a:solidFill>
                <a:latin typeface="+mj-lt"/>
              </a:rPr>
              <a:t>&lt;html </a:t>
            </a:r>
            <a:r>
              <a:rPr lang="en-US" sz="2000" b="1" dirty="0" err="1">
                <a:solidFill>
                  <a:srgbClr val="FFC000"/>
                </a:solidFill>
                <a:latin typeface="+mj-lt"/>
              </a:rPr>
              <a:t>lang</a:t>
            </a:r>
            <a:r>
              <a:rPr lang="en-US" sz="2000" b="1" dirty="0">
                <a:solidFill>
                  <a:srgbClr val="FFC000"/>
                </a:solidFill>
                <a:latin typeface="+mj-lt"/>
              </a:rPr>
              <a:t> = </a:t>
            </a:r>
            <a:r>
              <a:rPr lang="en-US" sz="2000" b="1" dirty="0">
                <a:solidFill>
                  <a:srgbClr val="FFC000"/>
                </a:solidFill>
                <a:latin typeface="+mj-lt"/>
                <a:cs typeface="Courier New" pitchFamily="49" charset="0"/>
              </a:rPr>
              <a:t>″</a:t>
            </a:r>
            <a:r>
              <a:rPr lang="en-US" sz="2000" b="1" dirty="0">
                <a:solidFill>
                  <a:srgbClr val="FFC000"/>
                </a:solidFill>
                <a:latin typeface="+mj-lt"/>
              </a:rPr>
              <a:t>en</a:t>
            </a:r>
            <a:r>
              <a:rPr lang="en-US" sz="2400" b="1" dirty="0">
                <a:solidFill>
                  <a:srgbClr val="FFC000"/>
                </a:solidFill>
                <a:latin typeface="+mj-lt"/>
                <a:cs typeface="Courier New" pitchFamily="49" charset="0"/>
              </a:rPr>
              <a:t>″</a:t>
            </a:r>
            <a:r>
              <a:rPr lang="en-US" sz="2400" b="1" dirty="0">
                <a:solidFill>
                  <a:srgbClr val="FFC000"/>
                </a:solidFill>
                <a:latin typeface="+mj-lt"/>
              </a:rPr>
              <a:t>&gt; </a:t>
            </a:r>
            <a:r>
              <a:rPr lang="en-US" sz="2400" b="1" dirty="0">
                <a:solidFill>
                  <a:srgbClr val="FF0000"/>
                </a:solidFill>
                <a:latin typeface="+mj-lt"/>
              </a:rPr>
              <a:t> </a:t>
            </a:r>
            <a:r>
              <a:rPr lang="en-US" sz="2400" dirty="0">
                <a:latin typeface="+mj-lt"/>
              </a:rPr>
              <a:t>(this one is for English)</a:t>
            </a:r>
          </a:p>
          <a:p>
            <a:pPr>
              <a:defRPr/>
            </a:pPr>
            <a:r>
              <a:rPr lang="en-US" sz="2400" dirty="0" smtClean="0">
                <a:latin typeface="+mj-lt"/>
              </a:rPr>
              <a:t>A </a:t>
            </a:r>
            <a:r>
              <a:rPr lang="en-US" sz="2400" dirty="0">
                <a:latin typeface="+mj-lt"/>
              </a:rPr>
              <a:t>document consists of a head and a body </a:t>
            </a:r>
          </a:p>
          <a:p>
            <a:pPr>
              <a:defRPr/>
            </a:pPr>
            <a:r>
              <a:rPr lang="en-US" sz="2400" dirty="0" smtClean="0">
                <a:latin typeface="+mj-lt"/>
              </a:rPr>
              <a:t>The </a:t>
            </a:r>
            <a:r>
              <a:rPr lang="en-US" sz="2400" dirty="0">
                <a:latin typeface="+mj-lt"/>
              </a:rPr>
              <a:t>&lt;title&gt; tag is used to give the document a title,</a:t>
            </a:r>
          </a:p>
          <a:p>
            <a:pPr>
              <a:defRPr/>
            </a:pPr>
            <a:r>
              <a:rPr lang="en-US" sz="2400" dirty="0" smtClean="0">
                <a:latin typeface="+mj-lt"/>
              </a:rPr>
              <a:t>The </a:t>
            </a:r>
            <a:r>
              <a:rPr lang="en-US" sz="2400" dirty="0">
                <a:latin typeface="+mj-lt"/>
                <a:cs typeface="Courier New" pitchFamily="49" charset="0"/>
              </a:rPr>
              <a:t>meta</a:t>
            </a:r>
            <a:r>
              <a:rPr lang="en-US" sz="2400" dirty="0">
                <a:latin typeface="+mj-lt"/>
              </a:rPr>
              <a:t> tag is used to provide the character set </a:t>
            </a:r>
            <a:r>
              <a:rPr lang="en-US" sz="2400" dirty="0" smtClean="0">
                <a:latin typeface="+mj-lt"/>
              </a:rPr>
              <a:t>used</a:t>
            </a:r>
            <a:endParaRPr lang="en-US" sz="2400" dirty="0">
              <a:latin typeface="+mj-lt"/>
            </a:endParaRPr>
          </a:p>
          <a:p>
            <a:pPr marL="0" indent="0">
              <a:buNone/>
              <a:defRPr/>
            </a:pPr>
            <a:r>
              <a:rPr lang="en-US" sz="2000" b="1" dirty="0" smtClean="0">
                <a:solidFill>
                  <a:srgbClr val="FFC000"/>
                </a:solidFill>
                <a:latin typeface="+mj-lt"/>
                <a:cs typeface="Courier New" pitchFamily="49" charset="0"/>
              </a:rPr>
              <a:t>    </a:t>
            </a:r>
            <a:r>
              <a:rPr lang="en-US" sz="2000" b="1" dirty="0">
                <a:solidFill>
                  <a:srgbClr val="FFC000"/>
                </a:solidFill>
                <a:latin typeface="+mj-lt"/>
                <a:cs typeface="Courier New" pitchFamily="49" charset="0"/>
              </a:rPr>
              <a:t>&lt;meta charset = ″utf-8″ </a:t>
            </a:r>
            <a:r>
              <a:rPr lang="en-US" sz="2000" b="1" dirty="0" smtClean="0">
                <a:solidFill>
                  <a:srgbClr val="FFC000"/>
                </a:solidFill>
                <a:latin typeface="+mj-lt"/>
                <a:cs typeface="Courier New" pitchFamily="49" charset="0"/>
              </a:rPr>
              <a:t>/&gt;</a:t>
            </a:r>
          </a:p>
          <a:p>
            <a:pPr>
              <a:defRPr/>
            </a:pPr>
            <a:r>
              <a:rPr lang="en-US" sz="2400" dirty="0" smtClean="0">
                <a:latin typeface="+mj-lt"/>
                <a:cs typeface="Courier New" pitchFamily="49" charset="0"/>
              </a:rPr>
              <a:t>UTF-8: 8-bit Unicode Transformation Format or ASCII characters</a:t>
            </a:r>
            <a:endParaRPr lang="en-US" sz="2400" dirty="0">
              <a:latin typeface="+mj-lt"/>
              <a:cs typeface="Courier New" pitchFamily="49" charset="0"/>
            </a:endParaRPr>
          </a:p>
          <a:p>
            <a:pPr marL="0" indent="0">
              <a:buNone/>
            </a:pPr>
            <a:endParaRPr lang="en-US" sz="2400" b="1" dirty="0" smtClean="0"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7168FA-05D2-4286-862B-AE1695C93B84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CPET 499/ITC 250 Web Systems, Paul I. Lin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3175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745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77813"/>
            <a:ext cx="8686800" cy="484187"/>
          </a:xfrm>
        </p:spPr>
        <p:txBody>
          <a:bodyPr/>
          <a:lstStyle/>
          <a:p>
            <a:pPr eaLnBrk="1" hangingPunct="1">
              <a:defRPr/>
            </a:pPr>
            <a:r>
              <a:rPr lang="en-US" sz="3000" b="1" dirty="0" smtClean="0">
                <a:solidFill>
                  <a:schemeClr val="folHlink"/>
                </a:solidFill>
              </a:rPr>
              <a:t>Basic Text Markup</a:t>
            </a:r>
          </a:p>
        </p:txBody>
      </p:sp>
      <p:sp>
        <p:nvSpPr>
          <p:cNvPr id="787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762000"/>
            <a:ext cx="8229600" cy="5368925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 sz="2400" dirty="0" smtClean="0">
                <a:latin typeface="+mj-lt"/>
              </a:rPr>
              <a:t>Paragraph elements: &lt;p&gt; tag</a:t>
            </a:r>
          </a:p>
          <a:p>
            <a:pPr marL="0" indent="0">
              <a:lnSpc>
                <a:spcPct val="90000"/>
              </a:lnSpc>
              <a:buNone/>
              <a:defRPr/>
            </a:pPr>
            <a:endParaRPr lang="en-US" sz="2400" dirty="0">
              <a:latin typeface="+mj-lt"/>
            </a:endParaRPr>
          </a:p>
          <a:p>
            <a:pPr marL="0" indent="0">
              <a:lnSpc>
                <a:spcPct val="90000"/>
              </a:lnSpc>
              <a:buNone/>
              <a:defRPr/>
            </a:pPr>
            <a:r>
              <a:rPr lang="en-US" sz="2000" dirty="0" smtClean="0">
                <a:latin typeface="+mj-lt"/>
              </a:rPr>
              <a:t>      </a:t>
            </a:r>
            <a:r>
              <a:rPr lang="en-US" sz="2000" b="1" dirty="0">
                <a:latin typeface="+mj-lt"/>
              </a:rPr>
              <a:t>&lt;!DOCTYPE html</a:t>
            </a:r>
            <a:r>
              <a:rPr lang="en-US" sz="2000" b="1" dirty="0" smtClean="0">
                <a:latin typeface="+mj-lt"/>
              </a:rPr>
              <a:t>&gt;</a:t>
            </a:r>
          </a:p>
          <a:p>
            <a:pPr marL="0" indent="0">
              <a:lnSpc>
                <a:spcPct val="90000"/>
              </a:lnSpc>
              <a:buNone/>
              <a:defRPr/>
            </a:pPr>
            <a:r>
              <a:rPr lang="en-US" sz="2000" b="1" dirty="0">
                <a:latin typeface="+mj-lt"/>
              </a:rPr>
              <a:t> </a:t>
            </a:r>
            <a:r>
              <a:rPr lang="en-US" sz="2000" b="1" dirty="0" smtClean="0">
                <a:latin typeface="+mj-lt"/>
              </a:rPr>
              <a:t>     &lt;!– welcome.html   -- &gt;    </a:t>
            </a:r>
          </a:p>
          <a:p>
            <a:pPr marL="0" indent="0">
              <a:lnSpc>
                <a:spcPct val="90000"/>
              </a:lnSpc>
              <a:buNone/>
              <a:defRPr/>
            </a:pPr>
            <a:r>
              <a:rPr lang="en-US" sz="2000" b="1" dirty="0">
                <a:latin typeface="+mj-lt"/>
              </a:rPr>
              <a:t> </a:t>
            </a:r>
            <a:r>
              <a:rPr lang="en-US" sz="2000" b="1" dirty="0" smtClean="0">
                <a:latin typeface="+mj-lt"/>
              </a:rPr>
              <a:t>   &lt;</a:t>
            </a:r>
            <a:r>
              <a:rPr lang="en-US" sz="2000" b="1" dirty="0">
                <a:latin typeface="+mj-lt"/>
              </a:rPr>
              <a:t>html </a:t>
            </a:r>
            <a:r>
              <a:rPr lang="en-US" sz="2000" b="1" dirty="0" err="1">
                <a:latin typeface="+mj-lt"/>
              </a:rPr>
              <a:t>lang</a:t>
            </a:r>
            <a:r>
              <a:rPr lang="en-US" sz="2000" b="1" dirty="0">
                <a:latin typeface="+mj-lt"/>
              </a:rPr>
              <a:t> = </a:t>
            </a:r>
            <a:r>
              <a:rPr lang="en-US" sz="2000" b="1" dirty="0">
                <a:latin typeface="+mj-lt"/>
                <a:cs typeface="Courier New" pitchFamily="49" charset="0"/>
              </a:rPr>
              <a:t>″</a:t>
            </a:r>
            <a:r>
              <a:rPr lang="en-US" sz="2000" b="1" dirty="0">
                <a:latin typeface="+mj-lt"/>
              </a:rPr>
              <a:t>en</a:t>
            </a:r>
            <a:r>
              <a:rPr lang="en-US" sz="2000" b="1" dirty="0">
                <a:latin typeface="+mj-lt"/>
                <a:cs typeface="Courier New" pitchFamily="49" charset="0"/>
              </a:rPr>
              <a:t>″</a:t>
            </a:r>
            <a:r>
              <a:rPr lang="en-US" sz="2000" b="1" dirty="0">
                <a:latin typeface="+mj-lt"/>
              </a:rPr>
              <a:t>&gt;</a:t>
            </a:r>
            <a:r>
              <a:rPr lang="en-US" sz="2000" b="1" dirty="0" smtClean="0">
                <a:latin typeface="+mj-lt"/>
              </a:rPr>
              <a:t>    </a:t>
            </a:r>
          </a:p>
          <a:p>
            <a:pPr marL="0" indent="0">
              <a:lnSpc>
                <a:spcPct val="90000"/>
              </a:lnSpc>
              <a:buNone/>
              <a:defRPr/>
            </a:pPr>
            <a:r>
              <a:rPr lang="en-US" sz="2000" b="1" dirty="0" smtClean="0">
                <a:latin typeface="+mj-lt"/>
              </a:rPr>
              <a:t>       &lt;</a:t>
            </a:r>
            <a:r>
              <a:rPr lang="en-US" sz="2000" b="1" dirty="0">
                <a:latin typeface="+mj-lt"/>
              </a:rPr>
              <a:t>head</a:t>
            </a:r>
            <a:r>
              <a:rPr lang="en-US" sz="2000" b="1" dirty="0" smtClean="0">
                <a:latin typeface="+mj-lt"/>
              </a:rPr>
              <a:t>&gt;</a:t>
            </a:r>
          </a:p>
          <a:p>
            <a:pPr marL="0" indent="0">
              <a:lnSpc>
                <a:spcPct val="90000"/>
              </a:lnSpc>
              <a:buNone/>
              <a:defRPr/>
            </a:pPr>
            <a:r>
              <a:rPr lang="en-US" sz="2000" b="1" dirty="0">
                <a:latin typeface="+mj-lt"/>
              </a:rPr>
              <a:t> </a:t>
            </a:r>
            <a:r>
              <a:rPr lang="en-US" sz="2000" b="1" dirty="0" smtClean="0">
                <a:latin typeface="+mj-lt"/>
              </a:rPr>
              <a:t>          &lt;</a:t>
            </a:r>
            <a:r>
              <a:rPr lang="en-US" sz="2000" b="1" dirty="0">
                <a:latin typeface="+mj-lt"/>
              </a:rPr>
              <a:t>title</a:t>
            </a:r>
            <a:r>
              <a:rPr lang="en-US" sz="2000" b="1" dirty="0" smtClean="0">
                <a:latin typeface="+mj-lt"/>
              </a:rPr>
              <a:t>&gt; Welcome to our Web site &lt;/title&gt;</a:t>
            </a:r>
          </a:p>
          <a:p>
            <a:pPr marL="0" indent="0">
              <a:buNone/>
              <a:defRPr/>
            </a:pPr>
            <a:r>
              <a:rPr lang="en-US" sz="2000" b="1" dirty="0">
                <a:latin typeface="+mj-lt"/>
                <a:cs typeface="Courier New" pitchFamily="49" charset="0"/>
              </a:rPr>
              <a:t> </a:t>
            </a:r>
            <a:r>
              <a:rPr lang="en-US" sz="2000" b="1" dirty="0" smtClean="0">
                <a:latin typeface="+mj-lt"/>
                <a:cs typeface="Courier New" pitchFamily="49" charset="0"/>
              </a:rPr>
              <a:t>         &lt;</a:t>
            </a:r>
            <a:r>
              <a:rPr lang="en-US" sz="2000" b="1" dirty="0">
                <a:latin typeface="+mj-lt"/>
                <a:cs typeface="Courier New" pitchFamily="49" charset="0"/>
              </a:rPr>
              <a:t>meta charset = ″utf-8″ </a:t>
            </a:r>
            <a:r>
              <a:rPr lang="en-US" sz="2000" b="1" dirty="0" smtClean="0">
                <a:latin typeface="+mj-lt"/>
                <a:cs typeface="Courier New" pitchFamily="49" charset="0"/>
              </a:rPr>
              <a:t>/&gt;</a:t>
            </a:r>
          </a:p>
          <a:p>
            <a:pPr marL="0" indent="0">
              <a:buNone/>
              <a:defRPr/>
            </a:pPr>
            <a:r>
              <a:rPr lang="en-US" sz="2000" b="1" dirty="0" smtClean="0">
                <a:latin typeface="+mj-lt"/>
                <a:cs typeface="Courier New" pitchFamily="49" charset="0"/>
              </a:rPr>
              <a:t>          &lt;/head&gt;</a:t>
            </a:r>
          </a:p>
          <a:p>
            <a:pPr marL="0" indent="0">
              <a:buNone/>
              <a:defRPr/>
            </a:pPr>
            <a:r>
              <a:rPr lang="en-US" sz="2000" b="1" dirty="0" smtClean="0">
                <a:latin typeface="+mj-lt"/>
                <a:cs typeface="Courier New" pitchFamily="49" charset="0"/>
              </a:rPr>
              <a:t>         &lt;body&gt;</a:t>
            </a:r>
          </a:p>
          <a:p>
            <a:pPr marL="0" indent="0">
              <a:buNone/>
              <a:defRPr/>
            </a:pPr>
            <a:r>
              <a:rPr lang="en-US" sz="2000" b="1" dirty="0" smtClean="0">
                <a:latin typeface="+mj-lt"/>
                <a:cs typeface="Courier New" pitchFamily="49" charset="0"/>
              </a:rPr>
              <a:t>           &lt;p&gt; Greeting from all of us!</a:t>
            </a:r>
          </a:p>
          <a:p>
            <a:pPr marL="0" indent="0">
              <a:buNone/>
              <a:defRPr/>
            </a:pPr>
            <a:r>
              <a:rPr lang="en-US" sz="2000" b="1" dirty="0">
                <a:latin typeface="+mj-lt"/>
                <a:cs typeface="Courier New" pitchFamily="49" charset="0"/>
              </a:rPr>
              <a:t> </a:t>
            </a:r>
            <a:r>
              <a:rPr lang="en-US" sz="2000" b="1" dirty="0" smtClean="0">
                <a:latin typeface="+mj-lt"/>
                <a:cs typeface="Courier New" pitchFamily="49" charset="0"/>
              </a:rPr>
              <a:t>          &lt;/p&gt; </a:t>
            </a:r>
          </a:p>
          <a:p>
            <a:pPr marL="0" indent="0">
              <a:buNone/>
              <a:defRPr/>
            </a:pPr>
            <a:r>
              <a:rPr lang="en-US" sz="2000" b="1" dirty="0" smtClean="0">
                <a:latin typeface="+mj-lt"/>
                <a:cs typeface="Courier New" pitchFamily="49" charset="0"/>
              </a:rPr>
              <a:t>          &lt;/body&gt;</a:t>
            </a:r>
          </a:p>
          <a:p>
            <a:pPr marL="0" indent="0">
              <a:buNone/>
              <a:defRPr/>
            </a:pPr>
            <a:r>
              <a:rPr lang="en-US" sz="2000" b="1" dirty="0" smtClean="0">
                <a:latin typeface="+mj-lt"/>
                <a:cs typeface="Courier New" pitchFamily="49" charset="0"/>
              </a:rPr>
              <a:t>          &lt;/html&gt;</a:t>
            </a:r>
            <a:endParaRPr lang="en-US" sz="2000" b="1" dirty="0">
              <a:latin typeface="+mj-lt"/>
              <a:cs typeface="Courier New" pitchFamily="49" charset="0"/>
            </a:endParaRPr>
          </a:p>
          <a:p>
            <a:pPr marL="0" indent="0">
              <a:buNone/>
            </a:pPr>
            <a:endParaRPr lang="en-US" sz="2400" b="1" dirty="0" smtClean="0"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7168FA-05D2-4286-862B-AE1695C93B84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CPET 499/ITC 250 Web Systems, Paul I. Lin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2351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745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77813"/>
            <a:ext cx="8686800" cy="484187"/>
          </a:xfrm>
        </p:spPr>
        <p:txBody>
          <a:bodyPr/>
          <a:lstStyle/>
          <a:p>
            <a:pPr eaLnBrk="1" hangingPunct="1">
              <a:defRPr/>
            </a:pPr>
            <a:r>
              <a:rPr lang="en-US" sz="3000" b="1" dirty="0" smtClean="0">
                <a:solidFill>
                  <a:schemeClr val="folHlink"/>
                </a:solidFill>
              </a:rPr>
              <a:t>welcome.html</a:t>
            </a:r>
          </a:p>
        </p:txBody>
      </p:sp>
      <p:sp>
        <p:nvSpPr>
          <p:cNvPr id="787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762000"/>
            <a:ext cx="8229600" cy="5368925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 sz="2400" dirty="0" smtClean="0">
                <a:latin typeface="+mj-lt"/>
              </a:rPr>
              <a:t>Microsoft Expression Web 4 – Web page authoring software</a:t>
            </a:r>
          </a:p>
          <a:p>
            <a:pPr marL="0" indent="0">
              <a:buNone/>
            </a:pP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&lt;!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DOCTYPE html PUBLIC "-//W3C//DTD XHTML 1.0 Transitional//EN" "http://www.w3.org/TR/xhtml1/DTD/xhtml1-transitional.dtd"&gt;</a:t>
            </a:r>
          </a:p>
          <a:p>
            <a:pPr marL="0" indent="0">
              <a:buNone/>
            </a:pP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&lt;html </a:t>
            </a:r>
            <a:r>
              <a:rPr lang="en-US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xmlns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="http://www.w3.org/1999/xhtml"&gt;</a:t>
            </a:r>
          </a:p>
          <a:p>
            <a:pPr marL="0" indent="0">
              <a:buNone/>
            </a:pP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&lt;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head&gt;</a:t>
            </a:r>
          </a:p>
          <a:p>
            <a:pPr marL="0" indent="0">
              <a:buNone/>
            </a:pP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&lt;meta content="text/html; charset=utf-8" http-</a:t>
            </a:r>
            <a:r>
              <a:rPr lang="en-US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equiv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="Content-Type" /&gt;</a:t>
            </a:r>
          </a:p>
          <a:p>
            <a:pPr marL="0" indent="0">
              <a:buNone/>
            </a:pP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&lt;meta content="en-us" http-</a:t>
            </a:r>
            <a:r>
              <a:rPr lang="en-US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equiv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="Content-Language" /&gt;</a:t>
            </a:r>
          </a:p>
          <a:p>
            <a:pPr marL="0" indent="0">
              <a:buNone/>
            </a:pP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&lt;title&gt;Greeting from all of us&lt;/title&gt;</a:t>
            </a:r>
          </a:p>
          <a:p>
            <a:pPr marL="0" indent="0">
              <a:buNone/>
            </a:pP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&lt;/head&gt;</a:t>
            </a:r>
          </a:p>
          <a:p>
            <a:pPr marL="0" indent="0">
              <a:buNone/>
            </a:pP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&lt;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body&gt;</a:t>
            </a:r>
          </a:p>
          <a:p>
            <a:pPr marL="0" indent="0">
              <a:buNone/>
            </a:pP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&lt;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p&gt;Greeting from all of us&lt;/p&gt;</a:t>
            </a:r>
          </a:p>
          <a:p>
            <a:pPr marL="0" indent="0">
              <a:buNone/>
            </a:pP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&lt;/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body&gt;</a:t>
            </a:r>
          </a:p>
          <a:p>
            <a:pPr marL="0" indent="0">
              <a:buNone/>
            </a:pP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&lt;/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html&gt;</a:t>
            </a:r>
          </a:p>
          <a:p>
            <a:pPr marL="0" indent="0">
              <a:buNone/>
            </a:pPr>
            <a:endParaRPr lang="en-US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7168FA-05D2-4286-862B-AE1695C93B84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CPET 499/ITC 250 Web Systems, Paul I. Lin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27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745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77813"/>
            <a:ext cx="8686800" cy="484187"/>
          </a:xfrm>
        </p:spPr>
        <p:txBody>
          <a:bodyPr/>
          <a:lstStyle/>
          <a:p>
            <a:pPr eaLnBrk="1" hangingPunct="1">
              <a:defRPr/>
            </a:pPr>
            <a:r>
              <a:rPr lang="en-US" sz="3000" b="1" dirty="0" smtClean="0">
                <a:solidFill>
                  <a:schemeClr val="folHlink"/>
                </a:solidFill>
              </a:rPr>
              <a:t>URL for the Web Page: htmlstruc.html</a:t>
            </a:r>
          </a:p>
        </p:txBody>
      </p:sp>
      <p:sp>
        <p:nvSpPr>
          <p:cNvPr id="787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762000"/>
            <a:ext cx="8229600" cy="5368925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>
                <a:effectLst/>
                <a:hlinkClick r:id="rId3"/>
              </a:rPr>
              <a:t>http://www.etcs.ipfw.edu/~</a:t>
            </a:r>
            <a:r>
              <a:rPr lang="en-US" sz="2000" dirty="0" smtClean="0">
                <a:effectLst/>
                <a:hlinkClick r:id="rId3"/>
              </a:rPr>
              <a:t>lin/CECourses/2_HTML/Lectures/3_HTMLBasics.html</a:t>
            </a:r>
            <a:r>
              <a:rPr lang="en-US" sz="2000" dirty="0" smtClean="0">
                <a:effectLst/>
              </a:rPr>
              <a:t> </a:t>
            </a:r>
            <a:endParaRPr lang="en-US" sz="2000" dirty="0">
              <a:effectLst/>
            </a:endParaRPr>
          </a:p>
          <a:p>
            <a:pPr marL="0" indent="0">
              <a:buNone/>
            </a:pPr>
            <a:r>
              <a:rPr lang="en-US" sz="2000" b="1" dirty="0" smtClean="0">
                <a:solidFill>
                  <a:srgbClr val="FFC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&lt;</a:t>
            </a:r>
            <a:r>
              <a:rPr lang="en-US" sz="2000" b="1" dirty="0">
                <a:solidFill>
                  <a:srgbClr val="FFC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html&gt;</a:t>
            </a:r>
          </a:p>
          <a:p>
            <a:pPr marL="0" indent="0">
              <a:buNone/>
            </a:pPr>
            <a:r>
              <a:rPr lang="en-US" sz="2000" b="1" dirty="0">
                <a:solidFill>
                  <a:srgbClr val="FFC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&lt;!-- htmlstruc.html </a:t>
            </a:r>
          </a:p>
          <a:p>
            <a:pPr marL="0" indent="0">
              <a:buNone/>
            </a:pPr>
            <a:r>
              <a:rPr lang="en-US" sz="2000" b="1" dirty="0">
                <a:solidFill>
                  <a:srgbClr val="FFC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	Author:</a:t>
            </a:r>
          </a:p>
          <a:p>
            <a:pPr marL="0" indent="0">
              <a:buNone/>
            </a:pPr>
            <a:r>
              <a:rPr lang="en-US" sz="2000" b="1" dirty="0">
                <a:solidFill>
                  <a:srgbClr val="FFC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	Version:</a:t>
            </a:r>
          </a:p>
          <a:p>
            <a:pPr marL="0" indent="0">
              <a:buNone/>
            </a:pPr>
            <a:r>
              <a:rPr lang="en-US" sz="2000" b="1" dirty="0">
                <a:solidFill>
                  <a:srgbClr val="FFC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--&gt;</a:t>
            </a:r>
          </a:p>
          <a:p>
            <a:pPr marL="0" indent="0">
              <a:buNone/>
            </a:pPr>
            <a:r>
              <a:rPr lang="en-US" sz="2000" b="1" dirty="0">
                <a:solidFill>
                  <a:srgbClr val="FFC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&lt;head&gt;</a:t>
            </a:r>
          </a:p>
          <a:p>
            <a:pPr marL="0" indent="0">
              <a:buNone/>
            </a:pPr>
            <a:r>
              <a:rPr lang="en-US" sz="2000" b="1" dirty="0">
                <a:solidFill>
                  <a:srgbClr val="FFC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&lt;title&gt; Basic html Document Structure/Template &lt;/title&gt;</a:t>
            </a:r>
          </a:p>
          <a:p>
            <a:pPr marL="0" indent="0">
              <a:buNone/>
            </a:pPr>
            <a:r>
              <a:rPr lang="en-US" sz="2000" b="1" dirty="0">
                <a:solidFill>
                  <a:srgbClr val="FFC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&lt;/head&gt;</a:t>
            </a:r>
          </a:p>
          <a:p>
            <a:pPr marL="0" indent="0">
              <a:buNone/>
            </a:pPr>
            <a:r>
              <a:rPr lang="en-US" sz="2000" b="1" dirty="0">
                <a:solidFill>
                  <a:srgbClr val="FFC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&lt;body&gt;</a:t>
            </a:r>
          </a:p>
          <a:p>
            <a:pPr marL="0" indent="0">
              <a:buNone/>
            </a:pPr>
            <a:r>
              <a:rPr lang="en-US" sz="2000" b="1" dirty="0">
                <a:solidFill>
                  <a:srgbClr val="FFC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&lt;!-- Contents of html Document --&gt;</a:t>
            </a:r>
          </a:p>
          <a:p>
            <a:pPr marL="0" indent="0">
              <a:buNone/>
            </a:pPr>
            <a:r>
              <a:rPr lang="en-US" sz="2000" b="1" dirty="0">
                <a:solidFill>
                  <a:srgbClr val="FFC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&lt;h1&gt; Basic html Document Structure/Template &lt;/h1&gt;</a:t>
            </a:r>
          </a:p>
          <a:p>
            <a:pPr marL="0" indent="0">
              <a:buNone/>
            </a:pPr>
            <a:r>
              <a:rPr lang="en-US" sz="2000" b="1" dirty="0">
                <a:solidFill>
                  <a:srgbClr val="FFC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&lt;/body&gt;</a:t>
            </a:r>
          </a:p>
          <a:p>
            <a:pPr marL="0" indent="0">
              <a:buNone/>
            </a:pPr>
            <a:r>
              <a:rPr lang="en-US" sz="2000" b="1" dirty="0">
                <a:solidFill>
                  <a:srgbClr val="FFC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&lt;/html&gt;</a:t>
            </a:r>
          </a:p>
          <a:p>
            <a:pPr marL="0" indent="0">
              <a:buNone/>
            </a:pPr>
            <a:endParaRPr lang="en-US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7168FA-05D2-4286-862B-AE1695C93B84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CPET 499/ITC 250 Web Systems, Paul I. Lin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3592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745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77813"/>
            <a:ext cx="8686800" cy="484187"/>
          </a:xfrm>
        </p:spPr>
        <p:txBody>
          <a:bodyPr/>
          <a:lstStyle/>
          <a:p>
            <a:pPr eaLnBrk="1" hangingPunct="1">
              <a:defRPr/>
            </a:pPr>
            <a:r>
              <a:rPr lang="en-US" sz="3000" b="1" dirty="0" smtClean="0">
                <a:solidFill>
                  <a:schemeClr val="folHlink"/>
                </a:solidFill>
              </a:rPr>
              <a:t>URL for the Web Page: htmlstruc.html</a:t>
            </a:r>
          </a:p>
        </p:txBody>
      </p:sp>
      <p:sp>
        <p:nvSpPr>
          <p:cNvPr id="787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762000"/>
            <a:ext cx="8229600" cy="5368925"/>
          </a:xfrm>
        </p:spPr>
        <p:txBody>
          <a:bodyPr/>
          <a:lstStyle/>
          <a:p>
            <a:pPr marL="0" indent="0">
              <a:buNone/>
            </a:pPr>
            <a:r>
              <a:rPr lang="en-US" sz="2000" b="1" dirty="0">
                <a:effectLst/>
              </a:rPr>
              <a:t>Structured Markup Tags</a:t>
            </a:r>
            <a:r>
              <a:rPr lang="en-US" sz="2000" dirty="0">
                <a:effectLst/>
              </a:rPr>
              <a:t> (for overall document)</a:t>
            </a:r>
          </a:p>
          <a:p>
            <a:pPr marL="0" indent="0">
              <a:buNone/>
            </a:pPr>
            <a:r>
              <a:rPr lang="en-US" sz="2000" b="1" u="sng" dirty="0">
                <a:solidFill>
                  <a:srgbClr val="FFC000"/>
                </a:solidFill>
                <a:effectLst/>
              </a:rPr>
              <a:t>Begin Tag </a:t>
            </a:r>
            <a:r>
              <a:rPr lang="en-US" sz="2000" b="1" dirty="0">
                <a:effectLst/>
              </a:rPr>
              <a:t>	 </a:t>
            </a:r>
            <a:r>
              <a:rPr lang="en-US" sz="2000" b="1" u="sng" dirty="0">
                <a:solidFill>
                  <a:srgbClr val="FFC000"/>
                </a:solidFill>
                <a:effectLst/>
              </a:rPr>
              <a:t>End Tag</a:t>
            </a:r>
            <a:r>
              <a:rPr lang="en-US" sz="2000" b="1" dirty="0">
                <a:effectLst/>
              </a:rPr>
              <a:t>	</a:t>
            </a:r>
            <a:r>
              <a:rPr lang="en-US" sz="2000" b="1" u="sng" dirty="0">
                <a:solidFill>
                  <a:srgbClr val="FFC000"/>
                </a:solidFill>
                <a:effectLst/>
              </a:rPr>
              <a:t>Meaning</a:t>
            </a:r>
            <a:r>
              <a:rPr lang="en-US" sz="2000" b="1" dirty="0">
                <a:effectLst/>
              </a:rPr>
              <a:t> </a:t>
            </a:r>
            <a:endParaRPr lang="en-US" sz="2000" dirty="0">
              <a:effectLst/>
            </a:endParaRPr>
          </a:p>
          <a:p>
            <a:pPr marL="0" indent="0">
              <a:buNone/>
            </a:pPr>
            <a:r>
              <a:rPr lang="en-US" sz="2000" dirty="0">
                <a:effectLst/>
              </a:rPr>
              <a:t>&lt;html&gt; 	&lt;/html&gt;	</a:t>
            </a:r>
            <a:r>
              <a:rPr lang="en-US" sz="1800" dirty="0">
                <a:effectLst/>
              </a:rPr>
              <a:t>Placed at the beginning and end </a:t>
            </a:r>
            <a:r>
              <a:rPr lang="en-US" sz="1800" dirty="0" smtClean="0">
                <a:effectLst/>
              </a:rPr>
              <a:t>of</a:t>
            </a:r>
          </a:p>
          <a:p>
            <a:pPr marL="0" indent="0">
              <a:buNone/>
            </a:pPr>
            <a:r>
              <a:rPr lang="en-US" sz="1800" dirty="0">
                <a:effectLst/>
              </a:rPr>
              <a:t> </a:t>
            </a:r>
            <a:r>
              <a:rPr lang="en-US" sz="1800" dirty="0" smtClean="0">
                <a:effectLst/>
              </a:rPr>
              <a:t>                                            </a:t>
            </a:r>
            <a:r>
              <a:rPr lang="en-US" sz="1800" dirty="0">
                <a:effectLst/>
              </a:rPr>
              <a:t>the document</a:t>
            </a:r>
          </a:p>
          <a:p>
            <a:pPr marL="0" indent="0">
              <a:buNone/>
            </a:pPr>
            <a:r>
              <a:rPr lang="en-US" sz="2000" dirty="0">
                <a:effectLst/>
              </a:rPr>
              <a:t>&lt;head&gt; 	&lt;/</a:t>
            </a:r>
            <a:r>
              <a:rPr lang="en-US" sz="2000" dirty="0" smtClean="0">
                <a:effectLst/>
              </a:rPr>
              <a:t>head&gt;       </a:t>
            </a:r>
            <a:r>
              <a:rPr lang="en-US" sz="1800" dirty="0" smtClean="0">
                <a:effectLst/>
              </a:rPr>
              <a:t>Define </a:t>
            </a:r>
            <a:r>
              <a:rPr lang="en-US" sz="1800" dirty="0">
                <a:effectLst/>
              </a:rPr>
              <a:t>the header portion</a:t>
            </a:r>
          </a:p>
          <a:p>
            <a:pPr marL="0" indent="0">
              <a:buNone/>
            </a:pPr>
            <a:r>
              <a:rPr lang="en-US" sz="2000" dirty="0">
                <a:effectLst/>
              </a:rPr>
              <a:t>&lt;title&gt;     &lt;/title&gt;	</a:t>
            </a:r>
            <a:r>
              <a:rPr lang="en-US" sz="2000" dirty="0" smtClean="0">
                <a:effectLst/>
              </a:rPr>
              <a:t>          </a:t>
            </a:r>
            <a:r>
              <a:rPr lang="en-US" sz="1800" dirty="0" smtClean="0">
                <a:effectLst/>
              </a:rPr>
              <a:t>Define </a:t>
            </a:r>
            <a:r>
              <a:rPr lang="en-US" sz="1800" dirty="0">
                <a:effectLst/>
              </a:rPr>
              <a:t>the title of the document</a:t>
            </a:r>
          </a:p>
          <a:p>
            <a:pPr marL="0" indent="0">
              <a:buNone/>
            </a:pPr>
            <a:r>
              <a:rPr lang="en-US" sz="2000" dirty="0">
                <a:effectLst/>
              </a:rPr>
              <a:t>&lt;body&gt;	&lt;/body&gt;	Define document body</a:t>
            </a:r>
          </a:p>
          <a:p>
            <a:pPr marL="0" indent="0">
              <a:buNone/>
            </a:pPr>
            <a:r>
              <a:rPr lang="en-US" sz="2000" dirty="0">
                <a:effectLst/>
              </a:rPr>
              <a:t>&lt;!--        --&gt;         </a:t>
            </a:r>
            <a:r>
              <a:rPr lang="en-US" sz="2000" dirty="0" smtClean="0">
                <a:effectLst/>
              </a:rPr>
              <a:t>             One </a:t>
            </a:r>
            <a:r>
              <a:rPr lang="en-US" sz="2000" dirty="0">
                <a:effectLst/>
              </a:rPr>
              <a:t>line comment</a:t>
            </a:r>
          </a:p>
          <a:p>
            <a:pPr marL="0" indent="0">
              <a:buNone/>
            </a:pPr>
            <a:r>
              <a:rPr lang="en-US" sz="2000" dirty="0">
                <a:effectLst/>
              </a:rPr>
              <a:t>&lt;!-- This is a comment   --&gt;</a:t>
            </a:r>
          </a:p>
          <a:p>
            <a:pPr marL="0" indent="0">
              <a:buNone/>
            </a:pPr>
            <a:endParaRPr lang="en-US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7168FA-05D2-4286-862B-AE1695C93B84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CPET 499/ITC 250 Web Systems, Paul I. Lin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6296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745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77813"/>
            <a:ext cx="8686800" cy="484187"/>
          </a:xfrm>
        </p:spPr>
        <p:txBody>
          <a:bodyPr/>
          <a:lstStyle/>
          <a:p>
            <a:pPr eaLnBrk="1" hangingPunct="1">
              <a:defRPr/>
            </a:pPr>
            <a:r>
              <a:rPr lang="en-US" sz="3000" b="1" dirty="0" smtClean="0">
                <a:solidFill>
                  <a:schemeClr val="folHlink"/>
                </a:solidFill>
              </a:rPr>
              <a:t>Optional Elements</a:t>
            </a:r>
          </a:p>
        </p:txBody>
      </p:sp>
      <p:sp>
        <p:nvSpPr>
          <p:cNvPr id="787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762000"/>
            <a:ext cx="8229600" cy="5368925"/>
          </a:xfrm>
        </p:spPr>
        <p:txBody>
          <a:bodyPr/>
          <a:lstStyle/>
          <a:p>
            <a:r>
              <a:rPr lang="en-US" sz="24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&lt;base&gt;	-- Establish the document base </a:t>
            </a:r>
            <a:r>
              <a:rPr lang="en-US" sz="24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location</a:t>
            </a:r>
          </a:p>
          <a:p>
            <a:r>
              <a:rPr lang="en-US" sz="24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&lt;</a:t>
            </a:r>
            <a:r>
              <a:rPr lang="en-US" sz="24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meta&gt;	-- Provide keywords, descriptions to search engines, and client pull functions</a:t>
            </a:r>
          </a:p>
          <a:p>
            <a:r>
              <a:rPr lang="en-US" sz="24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&lt;link&gt;	-- Link a document to another document or an external style sheet</a:t>
            </a:r>
          </a:p>
          <a:p>
            <a:r>
              <a:rPr lang="en-US" sz="24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&lt;script&gt; 	-- Add </a:t>
            </a:r>
            <a:r>
              <a:rPr lang="en-US" sz="24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JavaScripts</a:t>
            </a:r>
            <a:r>
              <a:rPr lang="en-US" sz="24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and VBScripts</a:t>
            </a:r>
          </a:p>
          <a:p>
            <a:r>
              <a:rPr lang="en-US" sz="24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&lt;style&gt; 	-- Add embedded style sheet</a:t>
            </a:r>
          </a:p>
          <a:p>
            <a:pPr marL="0" indent="0">
              <a:buNone/>
            </a:pPr>
            <a:endParaRPr lang="en-US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7168FA-05D2-4286-862B-AE1695C93B84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CPET 499/ITC 250 Web Systems, Paul I. Lin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1114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745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77813"/>
            <a:ext cx="8686800" cy="484187"/>
          </a:xfrm>
        </p:spPr>
        <p:txBody>
          <a:bodyPr/>
          <a:lstStyle/>
          <a:p>
            <a:pPr eaLnBrk="1" hangingPunct="1">
              <a:defRPr/>
            </a:pPr>
            <a:r>
              <a:rPr lang="en-US" sz="3000" b="1" dirty="0" smtClean="0">
                <a:solidFill>
                  <a:schemeClr val="folHlink"/>
                </a:solidFill>
              </a:rPr>
              <a:t>Base </a:t>
            </a:r>
            <a:r>
              <a:rPr lang="en-US" sz="3000" b="1" dirty="0">
                <a:solidFill>
                  <a:schemeClr val="folHlink"/>
                </a:solidFill>
              </a:rPr>
              <a:t>Tag Example, </a:t>
            </a:r>
            <a:r>
              <a:rPr lang="en-US" sz="1600" b="1" dirty="0">
                <a:solidFill>
                  <a:schemeClr val="folHlink"/>
                </a:solidFill>
                <a:hlinkClick r:id="rId3"/>
              </a:rPr>
              <a:t>http://www.etcs.ipfw.edu/~</a:t>
            </a:r>
            <a:r>
              <a:rPr lang="en-US" sz="1600" b="1" dirty="0" smtClean="0">
                <a:solidFill>
                  <a:schemeClr val="folHlink"/>
                </a:solidFill>
                <a:hlinkClick r:id="rId3"/>
              </a:rPr>
              <a:t>lin/CECourses/2_HTML/03HTMLBasicsExs/basehref.html</a:t>
            </a:r>
            <a:r>
              <a:rPr lang="en-US" sz="1600" b="1" dirty="0" smtClean="0">
                <a:solidFill>
                  <a:schemeClr val="folHlink"/>
                </a:solidFill>
              </a:rPr>
              <a:t> </a:t>
            </a:r>
          </a:p>
        </p:txBody>
      </p:sp>
      <p:sp>
        <p:nvSpPr>
          <p:cNvPr id="787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762000"/>
            <a:ext cx="8229600" cy="5368925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>
                <a:effectLst/>
              </a:rPr>
              <a:t>&lt;html&gt;</a:t>
            </a:r>
          </a:p>
          <a:p>
            <a:pPr marL="0" indent="0">
              <a:buNone/>
            </a:pPr>
            <a:r>
              <a:rPr lang="en-US" sz="2000" dirty="0">
                <a:effectLst/>
              </a:rPr>
              <a:t>&lt;!-- basehref.html --&gt;</a:t>
            </a:r>
          </a:p>
          <a:p>
            <a:pPr marL="0" indent="0">
              <a:buNone/>
            </a:pPr>
            <a:r>
              <a:rPr lang="en-US" sz="2000" dirty="0">
                <a:effectLst/>
              </a:rPr>
              <a:t>&lt;title&gt; BASE </a:t>
            </a:r>
            <a:r>
              <a:rPr lang="en-US" sz="2000" dirty="0" err="1">
                <a:effectLst/>
              </a:rPr>
              <a:t>href</a:t>
            </a:r>
            <a:r>
              <a:rPr lang="en-US" sz="2000" dirty="0">
                <a:effectLst/>
              </a:rPr>
              <a:t> testing &lt;/title&gt;</a:t>
            </a:r>
          </a:p>
          <a:p>
            <a:pPr marL="0" indent="0">
              <a:buNone/>
            </a:pPr>
            <a:r>
              <a:rPr lang="en-US" sz="2000" dirty="0">
                <a:effectLst/>
              </a:rPr>
              <a:t>&lt;head</a:t>
            </a:r>
            <a:r>
              <a:rPr lang="en-US" sz="2000" dirty="0" smtClean="0">
                <a:effectLst/>
              </a:rPr>
              <a:t>&gt; </a:t>
            </a:r>
          </a:p>
          <a:p>
            <a:pPr marL="0" indent="0">
              <a:buNone/>
            </a:pPr>
            <a:r>
              <a:rPr lang="en-US" sz="2000" dirty="0" smtClean="0">
                <a:effectLst/>
              </a:rPr>
              <a:t>    &lt;base </a:t>
            </a:r>
            <a:r>
              <a:rPr lang="en-US" sz="2000" dirty="0" err="1">
                <a:effectLst/>
              </a:rPr>
              <a:t>href</a:t>
            </a:r>
            <a:r>
              <a:rPr lang="en-US" sz="2000" dirty="0">
                <a:effectLst/>
              </a:rPr>
              <a:t>="http://www.etcs.ipfw.edu/~lin/html/"&gt;</a:t>
            </a:r>
          </a:p>
          <a:p>
            <a:pPr marL="0" indent="0">
              <a:buNone/>
            </a:pPr>
            <a:r>
              <a:rPr lang="en-US" sz="2000" dirty="0">
                <a:effectLst/>
              </a:rPr>
              <a:t>&lt;/head&gt;</a:t>
            </a:r>
          </a:p>
          <a:p>
            <a:pPr marL="0" indent="0">
              <a:buNone/>
            </a:pPr>
            <a:r>
              <a:rPr lang="en-US" sz="2000" dirty="0">
                <a:effectLst/>
              </a:rPr>
              <a:t>&lt;body&gt;</a:t>
            </a:r>
          </a:p>
          <a:p>
            <a:pPr marL="0" indent="0">
              <a:buNone/>
            </a:pPr>
            <a:r>
              <a:rPr lang="en-US" sz="2000" dirty="0">
                <a:effectLst/>
              </a:rPr>
              <a:t>     &lt;h1&gt; </a:t>
            </a:r>
          </a:p>
          <a:p>
            <a:pPr marL="0" indent="0">
              <a:buNone/>
            </a:pPr>
            <a:r>
              <a:rPr lang="en-US" sz="2000" dirty="0" smtClean="0">
                <a:effectLst/>
              </a:rPr>
              <a:t>  &lt;!-- </a:t>
            </a:r>
            <a:r>
              <a:rPr lang="en-US" sz="2000" dirty="0">
                <a:effectLst/>
              </a:rPr>
              <a:t>The file "headers.html" is </a:t>
            </a:r>
            <a:r>
              <a:rPr lang="en-US" sz="2000" dirty="0" smtClean="0">
                <a:effectLst/>
              </a:rPr>
              <a:t>located </a:t>
            </a:r>
            <a:r>
              <a:rPr lang="en-US" sz="2000" dirty="0">
                <a:effectLst/>
              </a:rPr>
              <a:t>in the </a:t>
            </a:r>
            <a:r>
              <a:rPr lang="en-US" sz="2000" dirty="0" smtClean="0">
                <a:effectLst/>
              </a:rPr>
              <a:t>&lt;</a:t>
            </a:r>
            <a:r>
              <a:rPr lang="en-US" sz="2000" dirty="0">
                <a:effectLst/>
              </a:rPr>
              <a:t>BASE </a:t>
            </a:r>
            <a:r>
              <a:rPr lang="en-US" sz="2000" dirty="0" smtClean="0">
                <a:effectLst/>
              </a:rPr>
              <a:t>  </a:t>
            </a:r>
          </a:p>
          <a:p>
            <a:pPr marL="0" indent="0">
              <a:buNone/>
            </a:pPr>
            <a:r>
              <a:rPr lang="en-US" sz="2000" dirty="0">
                <a:effectLst/>
              </a:rPr>
              <a:t> </a:t>
            </a:r>
            <a:r>
              <a:rPr lang="en-US" sz="2000" dirty="0" smtClean="0">
                <a:effectLst/>
              </a:rPr>
              <a:t>   </a:t>
            </a:r>
            <a:r>
              <a:rPr lang="en-US" sz="2000" dirty="0" err="1" smtClean="0">
                <a:effectLst/>
              </a:rPr>
              <a:t>href</a:t>
            </a:r>
            <a:r>
              <a:rPr lang="en-US" sz="2000" dirty="0">
                <a:effectLst/>
              </a:rPr>
              <a:t>="http://www.etcs.ipfw.edu/~lin/html</a:t>
            </a:r>
            <a:r>
              <a:rPr lang="en-US" sz="2000" dirty="0" smtClean="0">
                <a:effectLst/>
              </a:rPr>
              <a:t>/"&gt; --&gt;     </a:t>
            </a:r>
            <a:endParaRPr lang="en-US" sz="2000" dirty="0">
              <a:effectLst/>
            </a:endParaRPr>
          </a:p>
          <a:p>
            <a:pPr marL="0" indent="0">
              <a:buNone/>
            </a:pPr>
            <a:r>
              <a:rPr lang="en-US" sz="2000" dirty="0">
                <a:effectLst/>
              </a:rPr>
              <a:t> </a:t>
            </a:r>
            <a:r>
              <a:rPr lang="en-US" sz="2000" dirty="0" smtClean="0">
                <a:effectLst/>
              </a:rPr>
              <a:t>     &lt;a </a:t>
            </a:r>
            <a:r>
              <a:rPr lang="en-US" sz="2000" dirty="0" err="1">
                <a:effectLst/>
              </a:rPr>
              <a:t>href</a:t>
            </a:r>
            <a:r>
              <a:rPr lang="en-US" sz="2000" dirty="0">
                <a:effectLst/>
              </a:rPr>
              <a:t>="headers.html"&gt; Header Example</a:t>
            </a:r>
          </a:p>
          <a:p>
            <a:pPr marL="0" indent="0">
              <a:buNone/>
            </a:pPr>
            <a:r>
              <a:rPr lang="en-US" sz="2000" dirty="0">
                <a:effectLst/>
              </a:rPr>
              <a:t>        &lt;</a:t>
            </a:r>
            <a:r>
              <a:rPr lang="en-US" sz="2000" dirty="0" err="1">
                <a:effectLst/>
              </a:rPr>
              <a:t>br</a:t>
            </a:r>
            <a:r>
              <a:rPr lang="en-US" sz="2000" dirty="0">
                <a:effectLst/>
              </a:rPr>
              <a:t>&gt;</a:t>
            </a:r>
          </a:p>
          <a:p>
            <a:pPr marL="0" indent="0">
              <a:buNone/>
            </a:pPr>
            <a:r>
              <a:rPr lang="en-US" sz="2000" dirty="0">
                <a:effectLst/>
              </a:rPr>
              <a:t>     &lt;/h1&gt;</a:t>
            </a:r>
          </a:p>
          <a:p>
            <a:pPr marL="0" indent="0">
              <a:buNone/>
            </a:pPr>
            <a:r>
              <a:rPr lang="en-US" sz="2000" dirty="0">
                <a:effectLst/>
              </a:rPr>
              <a:t>&lt;/body&gt;</a:t>
            </a:r>
          </a:p>
          <a:p>
            <a:pPr marL="0" indent="0">
              <a:buNone/>
            </a:pPr>
            <a:r>
              <a:rPr lang="en-US" sz="2000" dirty="0">
                <a:effectLst/>
              </a:rPr>
              <a:t>&lt;/html&gt;</a:t>
            </a:r>
          </a:p>
          <a:p>
            <a:pPr marL="0" indent="0">
              <a:buNone/>
            </a:pPr>
            <a:endParaRPr lang="en-US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7168FA-05D2-4286-862B-AE1695C93B84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CPET 499/ITC 250 Web Systems, Paul I. Lin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0664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745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77813"/>
            <a:ext cx="8686800" cy="484187"/>
          </a:xfrm>
        </p:spPr>
        <p:txBody>
          <a:bodyPr/>
          <a:lstStyle/>
          <a:p>
            <a:pPr eaLnBrk="1" hangingPunct="1">
              <a:defRPr/>
            </a:pPr>
            <a:r>
              <a:rPr lang="en-US" sz="3000" b="1" dirty="0" smtClean="0">
                <a:solidFill>
                  <a:schemeClr val="folHlink"/>
                </a:solidFill>
              </a:rPr>
              <a:t>Web Browsers and Web Pages</a:t>
            </a:r>
          </a:p>
        </p:txBody>
      </p:sp>
      <p:sp>
        <p:nvSpPr>
          <p:cNvPr id="787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762000"/>
            <a:ext cx="8229600" cy="5368925"/>
          </a:xfrm>
        </p:spPr>
        <p:txBody>
          <a:bodyPr/>
          <a:lstStyle/>
          <a:p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 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web browser is a software application for retrieving, presenting, and traversing information resources on the World Wide Web, (source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: 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hlinkClick r:id="rId3"/>
              </a:rPr>
              <a:t>https://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hlinkClick r:id="rId3"/>
              </a:rPr>
              <a:t>en.wikipedia.org/wiki/Web_browser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)</a:t>
            </a:r>
            <a:endParaRPr lang="en-US" sz="2400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hlinkClick r:id="rId3"/>
            </a:endParaRPr>
          </a:p>
          <a:p>
            <a:r>
              <a:rPr lang="en-US" sz="2400" dirty="0">
                <a:effectLst/>
                <a:latin typeface="+mj-lt"/>
              </a:rPr>
              <a:t>The major web browsers are</a:t>
            </a:r>
          </a:p>
          <a:p>
            <a:pPr lvl="1"/>
            <a:r>
              <a:rPr lang="en-US" sz="2000" dirty="0">
                <a:effectLst/>
                <a:latin typeface="+mj-lt"/>
              </a:rPr>
              <a:t>Firefox, </a:t>
            </a:r>
            <a:r>
              <a:rPr lang="en-US" sz="2000" u="sng" dirty="0">
                <a:effectLst/>
                <a:latin typeface="+mj-lt"/>
                <a:hlinkClick r:id="rId4"/>
              </a:rPr>
              <a:t>https://www.mozilla.org/en-US/firefox/new/</a:t>
            </a:r>
            <a:r>
              <a:rPr lang="en-US" sz="2000" dirty="0">
                <a:effectLst/>
                <a:latin typeface="+mj-lt"/>
              </a:rPr>
              <a:t> </a:t>
            </a:r>
          </a:p>
          <a:p>
            <a:pPr lvl="1"/>
            <a:r>
              <a:rPr lang="en-US" sz="2000" dirty="0">
                <a:effectLst/>
                <a:latin typeface="+mj-lt"/>
              </a:rPr>
              <a:t>Internet Explorer (IE 11), </a:t>
            </a:r>
            <a:r>
              <a:rPr lang="en-US" sz="2000" u="sng" dirty="0">
                <a:effectLst/>
                <a:latin typeface="+mj-lt"/>
                <a:hlinkClick r:id="rId5"/>
              </a:rPr>
              <a:t>http://windows.microsoft.com/en-us/internet-explorer/download-ie</a:t>
            </a:r>
            <a:r>
              <a:rPr lang="en-US" sz="2000" dirty="0">
                <a:effectLst/>
                <a:latin typeface="+mj-lt"/>
              </a:rPr>
              <a:t>  </a:t>
            </a:r>
          </a:p>
          <a:p>
            <a:pPr lvl="1"/>
            <a:r>
              <a:rPr lang="en-US" sz="2000" dirty="0">
                <a:effectLst/>
                <a:latin typeface="+mj-lt"/>
              </a:rPr>
              <a:t>Google Chrome, </a:t>
            </a:r>
            <a:r>
              <a:rPr lang="en-US" sz="2000" u="sng" dirty="0">
                <a:effectLst/>
                <a:latin typeface="+mj-lt"/>
                <a:hlinkClick r:id="rId6"/>
              </a:rPr>
              <a:t>http://www.google.com/chrome/index.html</a:t>
            </a:r>
            <a:r>
              <a:rPr lang="en-US" sz="2000" dirty="0">
                <a:effectLst/>
                <a:latin typeface="+mj-lt"/>
              </a:rPr>
              <a:t> </a:t>
            </a:r>
          </a:p>
          <a:p>
            <a:pPr lvl="1"/>
            <a:r>
              <a:rPr lang="en-US" sz="2000" dirty="0">
                <a:effectLst/>
                <a:latin typeface="+mj-lt"/>
              </a:rPr>
              <a:t>Opera, </a:t>
            </a:r>
            <a:r>
              <a:rPr lang="en-US" sz="2000" u="sng" dirty="0">
                <a:effectLst/>
                <a:latin typeface="+mj-lt"/>
                <a:hlinkClick r:id="rId7"/>
              </a:rPr>
              <a:t>www.opera.com</a:t>
            </a:r>
            <a:r>
              <a:rPr lang="en-US" sz="2000" dirty="0">
                <a:effectLst/>
                <a:latin typeface="+mj-lt"/>
              </a:rPr>
              <a:t> </a:t>
            </a:r>
          </a:p>
          <a:p>
            <a:pPr lvl="1"/>
            <a:r>
              <a:rPr lang="en-US" sz="2000" dirty="0">
                <a:effectLst/>
                <a:latin typeface="+mj-lt"/>
              </a:rPr>
              <a:t>Safari, </a:t>
            </a:r>
            <a:r>
              <a:rPr lang="en-US" sz="2000" u="sng" dirty="0">
                <a:effectLst/>
                <a:latin typeface="+mj-lt"/>
                <a:hlinkClick r:id="rId8"/>
              </a:rPr>
              <a:t>https://support.apple.com/downloads/safari</a:t>
            </a:r>
            <a:r>
              <a:rPr lang="en-US" sz="2000" dirty="0">
                <a:effectLst/>
                <a:latin typeface="+mj-lt"/>
              </a:rPr>
              <a:t> </a:t>
            </a:r>
          </a:p>
          <a:p>
            <a:pPr lvl="1"/>
            <a:r>
              <a:rPr lang="en-US" sz="20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hlinkClick r:id="rId3"/>
              </a:rPr>
              <a:t>dia.org/wiki/</a:t>
            </a:r>
            <a:r>
              <a:rPr lang="en-US" sz="2000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hlinkClick r:id="rId3"/>
              </a:rPr>
              <a:t>Web_browser</a:t>
            </a: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). </a:t>
            </a:r>
            <a:endParaRPr lang="en-US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7168FA-05D2-4286-862B-AE1695C93B84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CPET 499/ITC 250 Web Systems, Paul I. Lin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8304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745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77813"/>
            <a:ext cx="8686800" cy="484187"/>
          </a:xfrm>
        </p:spPr>
        <p:txBody>
          <a:bodyPr/>
          <a:lstStyle/>
          <a:p>
            <a:pPr eaLnBrk="1" hangingPunct="1">
              <a:defRPr/>
            </a:pPr>
            <a:r>
              <a:rPr lang="en-US" sz="3000" b="1" dirty="0" smtClean="0">
                <a:solidFill>
                  <a:schemeClr val="folHlink"/>
                </a:solidFill>
              </a:rPr>
              <a:t>Web Browsers and Web Pages</a:t>
            </a:r>
          </a:p>
        </p:txBody>
      </p:sp>
      <p:sp>
        <p:nvSpPr>
          <p:cNvPr id="787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762000"/>
            <a:ext cx="8229600" cy="5368925"/>
          </a:xfrm>
        </p:spPr>
        <p:txBody>
          <a:bodyPr/>
          <a:lstStyle/>
          <a:p>
            <a:r>
              <a:rPr lang="en-US" sz="2400" dirty="0" smtClean="0">
                <a:effectLst/>
                <a:latin typeface="+mj-lt"/>
              </a:rPr>
              <a:t>2015 </a:t>
            </a:r>
            <a:r>
              <a:rPr lang="en-US" sz="2400" dirty="0">
                <a:effectLst/>
                <a:latin typeface="+mj-lt"/>
              </a:rPr>
              <a:t>Internet Browser Software Product Comparisons, </a:t>
            </a:r>
            <a:r>
              <a:rPr lang="en-US" sz="2000" u="sng" dirty="0">
                <a:effectLst/>
                <a:latin typeface="+mj-lt"/>
                <a:hlinkClick r:id="rId3"/>
              </a:rPr>
              <a:t>http://internet-browser-review.toptenreviews.com/</a:t>
            </a:r>
            <a:r>
              <a:rPr lang="en-US" sz="2000" dirty="0">
                <a:effectLst/>
                <a:latin typeface="+mj-lt"/>
              </a:rPr>
              <a:t> </a:t>
            </a:r>
          </a:p>
          <a:p>
            <a:pPr lvl="0"/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en-US" sz="2400" dirty="0" err="1" smtClean="0">
                <a:effectLst/>
              </a:rPr>
              <a:t>StatCounter</a:t>
            </a:r>
            <a:r>
              <a:rPr lang="en-US" sz="2400" dirty="0" smtClean="0">
                <a:effectLst/>
              </a:rPr>
              <a:t> </a:t>
            </a:r>
            <a:r>
              <a:rPr lang="en-US" sz="2400" dirty="0">
                <a:effectLst/>
              </a:rPr>
              <a:t>– Web traffic analysis tool, </a:t>
            </a:r>
            <a:r>
              <a:rPr lang="en-US" sz="2400" u="sng" dirty="0">
                <a:effectLst/>
                <a:hlinkClick r:id="rId4"/>
              </a:rPr>
              <a:t>https://statcounter.com/</a:t>
            </a:r>
            <a:r>
              <a:rPr lang="en-US" sz="2400" dirty="0">
                <a:effectLst/>
              </a:rPr>
              <a:t> </a:t>
            </a:r>
          </a:p>
          <a:p>
            <a:endParaRPr lang="en-US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7168FA-05D2-4286-862B-AE1695C93B84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CPET 499/ITC 250 Web Systems, Paul I. Lin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6025" y="2405063"/>
            <a:ext cx="3838575" cy="3838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7559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745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77813"/>
            <a:ext cx="8686800" cy="560387"/>
          </a:xfrm>
        </p:spPr>
        <p:txBody>
          <a:bodyPr/>
          <a:lstStyle/>
          <a:p>
            <a:pPr eaLnBrk="1" hangingPunct="1">
              <a:defRPr/>
            </a:pPr>
            <a:r>
              <a:rPr lang="en-US" sz="3000" b="1" dirty="0" smtClean="0">
                <a:solidFill>
                  <a:schemeClr val="folHlink"/>
                </a:solidFill>
              </a:rPr>
              <a:t>Web Browsers and Web Server Market Shares</a:t>
            </a:r>
          </a:p>
        </p:txBody>
      </p:sp>
      <p:sp>
        <p:nvSpPr>
          <p:cNvPr id="787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85800"/>
            <a:ext cx="8229600" cy="5445125"/>
          </a:xfrm>
        </p:spPr>
        <p:txBody>
          <a:bodyPr/>
          <a:lstStyle/>
          <a:p>
            <a:r>
              <a:rPr lang="en-US" sz="2400" b="1" dirty="0" smtClean="0">
                <a:latin typeface="Arial" charset="0"/>
              </a:rPr>
              <a:t>Web Browsers Market Share</a:t>
            </a:r>
          </a:p>
          <a:p>
            <a:pPr lvl="1"/>
            <a:r>
              <a:rPr lang="en-US" sz="2000" b="1" dirty="0" smtClean="0">
                <a:latin typeface="Arial" charset="0"/>
              </a:rPr>
              <a:t>Google Passes Microsoft in U.S. Browser </a:t>
            </a:r>
            <a:r>
              <a:rPr lang="en-US" sz="2000" b="1" dirty="0">
                <a:latin typeface="Arial" charset="0"/>
              </a:rPr>
              <a:t>Market Share, </a:t>
            </a:r>
            <a:r>
              <a:rPr lang="en-US" sz="2000" b="1" dirty="0">
                <a:latin typeface="Arial" charset="0"/>
                <a:hlinkClick r:id="rId3"/>
              </a:rPr>
              <a:t>http://blogs.wsj.com/digits/2014/06/05/google-passes-microsoft-in-u-s-browser-market-share</a:t>
            </a:r>
            <a:r>
              <a:rPr lang="en-US" sz="2000" b="1" dirty="0" smtClean="0">
                <a:latin typeface="Arial" charset="0"/>
                <a:hlinkClick r:id="rId3"/>
              </a:rPr>
              <a:t>/</a:t>
            </a:r>
            <a:r>
              <a:rPr lang="en-US" sz="2000" b="1" dirty="0" smtClean="0">
                <a:latin typeface="Arial" charset="0"/>
              </a:rPr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7168FA-05D2-4286-862B-AE1695C93B84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CPET 499/ITC 250 Web Systems, Paul I. Lin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00" y="2213692"/>
            <a:ext cx="6711950" cy="44786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5423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745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77813"/>
            <a:ext cx="8686800" cy="788987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b="1" dirty="0" smtClean="0">
                <a:solidFill>
                  <a:schemeClr val="folHlink"/>
                </a:solidFill>
              </a:rPr>
              <a:t>Topics</a:t>
            </a:r>
          </a:p>
        </p:txBody>
      </p:sp>
      <p:sp>
        <p:nvSpPr>
          <p:cNvPr id="787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5064125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dirty="0" smtClean="0">
                <a:latin typeface="Arial" charset="0"/>
              </a:rPr>
              <a:t>Introduction to HTML Documents</a:t>
            </a:r>
          </a:p>
          <a:p>
            <a:pPr eaLnBrk="1" hangingPunct="1">
              <a:defRPr/>
            </a:pPr>
            <a:r>
              <a:rPr lang="en-US" sz="2400" dirty="0" smtClean="0">
                <a:latin typeface="Arial" charset="0"/>
              </a:rPr>
              <a:t>Versions of HTML</a:t>
            </a:r>
          </a:p>
          <a:p>
            <a:pPr eaLnBrk="1" hangingPunct="1">
              <a:defRPr/>
            </a:pPr>
            <a:r>
              <a:rPr lang="en-US" sz="2400" dirty="0" smtClean="0">
                <a:latin typeface="Arial" charset="0"/>
              </a:rPr>
              <a:t>HTML5 Standards</a:t>
            </a:r>
          </a:p>
          <a:p>
            <a:pPr eaLnBrk="1" hangingPunct="1">
              <a:defRPr/>
            </a:pPr>
            <a:r>
              <a:rPr lang="en-US" sz="2400" dirty="0" smtClean="0">
                <a:latin typeface="Arial" charset="0"/>
              </a:rPr>
              <a:t>Topics on Web Browsers and Web Servers</a:t>
            </a:r>
          </a:p>
          <a:p>
            <a:pPr eaLnBrk="1" hangingPunct="1">
              <a:defRPr/>
            </a:pPr>
            <a:r>
              <a:rPr lang="en-US" sz="2400" dirty="0" smtClean="0">
                <a:latin typeface="Arial" charset="0"/>
              </a:rPr>
              <a:t>A Basic Web Site - Design</a:t>
            </a:r>
          </a:p>
          <a:p>
            <a:pPr eaLnBrk="1" hangingPunct="1">
              <a:defRPr/>
            </a:pPr>
            <a:endParaRPr lang="en-US" dirty="0" smtClean="0">
              <a:latin typeface="Arial" charset="0"/>
            </a:endParaRPr>
          </a:p>
          <a:p>
            <a:pPr marL="457200" lvl="1" indent="0" eaLnBrk="1" hangingPunct="1">
              <a:buNone/>
              <a:defRPr/>
            </a:pPr>
            <a:endParaRPr lang="en-US" sz="2400" dirty="0" smtClean="0">
              <a:latin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7168FA-05D2-4286-862B-AE1695C93B84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CPET 499/ITC 250 Web Systems, Paul I. Lin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249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745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77814"/>
            <a:ext cx="8686800" cy="536574"/>
          </a:xfrm>
        </p:spPr>
        <p:txBody>
          <a:bodyPr/>
          <a:lstStyle/>
          <a:p>
            <a:pPr eaLnBrk="1" hangingPunct="1">
              <a:defRPr/>
            </a:pPr>
            <a:r>
              <a:rPr lang="en-US" sz="3000" b="1" dirty="0" smtClean="0">
                <a:solidFill>
                  <a:schemeClr val="folHlink"/>
                </a:solidFill>
              </a:rPr>
              <a:t>Web Browser and Supporting Protocols</a:t>
            </a:r>
          </a:p>
        </p:txBody>
      </p:sp>
      <p:sp>
        <p:nvSpPr>
          <p:cNvPr id="787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5064125"/>
          </a:xfrm>
        </p:spPr>
        <p:txBody>
          <a:bodyPr/>
          <a:lstStyle/>
          <a:p>
            <a:pPr eaLnBrk="1" hangingPunct="1">
              <a:defRPr/>
            </a:pPr>
            <a:endParaRPr lang="en-US" sz="2800" dirty="0" smtClean="0">
              <a:latin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7168FA-05D2-4286-862B-AE1695C93B84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CPET 499/ITC 250 Web Systems, Paul I. Lin</a:t>
            </a:r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6837" y="860425"/>
            <a:ext cx="6410325" cy="532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98809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745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77813"/>
            <a:ext cx="8686800" cy="484187"/>
          </a:xfrm>
        </p:spPr>
        <p:txBody>
          <a:bodyPr/>
          <a:lstStyle/>
          <a:p>
            <a:pPr eaLnBrk="1" hangingPunct="1">
              <a:defRPr/>
            </a:pPr>
            <a:r>
              <a:rPr lang="en-US" sz="3000" b="1" dirty="0" smtClean="0">
                <a:solidFill>
                  <a:schemeClr val="folHlink"/>
                </a:solidFill>
              </a:rPr>
              <a:t>Web Browsers and Web Pages</a:t>
            </a:r>
          </a:p>
        </p:txBody>
      </p:sp>
      <p:sp>
        <p:nvSpPr>
          <p:cNvPr id="787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762000"/>
            <a:ext cx="8229600" cy="5368925"/>
          </a:xfrm>
        </p:spPr>
        <p:txBody>
          <a:bodyPr/>
          <a:lstStyle/>
          <a:p>
            <a:r>
              <a:rPr lang="en-US" sz="2400" b="1" dirty="0" smtClean="0">
                <a:latin typeface="Arial" charset="0"/>
              </a:rPr>
              <a:t>HTML 5</a:t>
            </a:r>
            <a:r>
              <a:rPr lang="en-US" sz="2400" b="1" dirty="0">
                <a:latin typeface="Arial" charset="0"/>
              </a:rPr>
              <a:t>, </a:t>
            </a:r>
            <a:r>
              <a:rPr lang="en-US" sz="2400" b="1" dirty="0">
                <a:latin typeface="Arial" charset="0"/>
                <a:hlinkClick r:id="rId3"/>
              </a:rPr>
              <a:t>http://www.w3.org/html/wg/drafts/html/CR</a:t>
            </a:r>
            <a:r>
              <a:rPr lang="en-US" sz="2400" b="1" dirty="0" smtClean="0">
                <a:latin typeface="Arial" charset="0"/>
                <a:hlinkClick r:id="rId3"/>
              </a:rPr>
              <a:t>/</a:t>
            </a:r>
            <a:r>
              <a:rPr lang="en-US" sz="2400" b="1" dirty="0" smtClean="0">
                <a:latin typeface="Arial" charset="0"/>
              </a:rPr>
              <a:t> </a:t>
            </a:r>
          </a:p>
          <a:p>
            <a:r>
              <a:rPr lang="en-US" sz="2400" b="1" dirty="0" smtClean="0">
                <a:latin typeface="Arial" charset="0"/>
              </a:rPr>
              <a:t>The </a:t>
            </a:r>
            <a:r>
              <a:rPr lang="en-US" sz="2400" b="1" dirty="0" smtClean="0">
                <a:solidFill>
                  <a:srgbClr val="FFC000"/>
                </a:solidFill>
                <a:latin typeface="Arial" charset="0"/>
              </a:rPr>
              <a:t>Window</a:t>
            </a:r>
            <a:r>
              <a:rPr lang="en-US" sz="2400" b="1" dirty="0" smtClean="0">
                <a:latin typeface="Arial" charset="0"/>
              </a:rPr>
              <a:t> object</a:t>
            </a:r>
          </a:p>
          <a:p>
            <a:pPr lvl="1"/>
            <a:r>
              <a:rPr lang="en-US" sz="2000" b="1" dirty="0" smtClean="0">
                <a:latin typeface="Arial" charset="0"/>
              </a:rPr>
              <a:t>The </a:t>
            </a:r>
            <a:r>
              <a:rPr lang="en-US" sz="2000" b="1" dirty="0" err="1" smtClean="0">
                <a:solidFill>
                  <a:srgbClr val="FFC000"/>
                </a:solidFill>
                <a:latin typeface="Arial" charset="0"/>
              </a:rPr>
              <a:t>WindowProxy</a:t>
            </a:r>
            <a:r>
              <a:rPr lang="en-US" sz="2000" b="1" dirty="0" smtClean="0">
                <a:latin typeface="Arial" charset="0"/>
              </a:rPr>
              <a:t> object</a:t>
            </a:r>
            <a:endParaRPr lang="en-US" sz="2000" dirty="0" smtClean="0">
              <a:latin typeface="Arial" charset="0"/>
            </a:endParaRPr>
          </a:p>
          <a:p>
            <a:r>
              <a:rPr lang="en-US" sz="2400" b="1" dirty="0" smtClean="0">
                <a:latin typeface="Arial" charset="0"/>
              </a:rPr>
              <a:t>Session History and Navigation</a:t>
            </a:r>
          </a:p>
          <a:p>
            <a:pPr lvl="1"/>
            <a:r>
              <a:rPr lang="en-US" sz="2000" b="1" dirty="0" smtClean="0">
                <a:latin typeface="Arial" charset="0"/>
              </a:rPr>
              <a:t>The </a:t>
            </a:r>
            <a:r>
              <a:rPr lang="en-US" sz="2000" b="1" dirty="0" smtClean="0">
                <a:solidFill>
                  <a:srgbClr val="FFC000"/>
                </a:solidFill>
                <a:latin typeface="Arial" charset="0"/>
              </a:rPr>
              <a:t>History</a:t>
            </a:r>
            <a:r>
              <a:rPr lang="en-US" sz="2000" b="1" dirty="0" smtClean="0">
                <a:latin typeface="Arial" charset="0"/>
              </a:rPr>
              <a:t> interface, The </a:t>
            </a:r>
            <a:r>
              <a:rPr lang="en-US" sz="2000" b="1" dirty="0" smtClean="0">
                <a:solidFill>
                  <a:srgbClr val="FFC000"/>
                </a:solidFill>
                <a:latin typeface="Arial" charset="0"/>
              </a:rPr>
              <a:t>Location</a:t>
            </a:r>
            <a:r>
              <a:rPr lang="en-US" sz="2000" b="1" dirty="0" smtClean="0">
                <a:latin typeface="Arial" charset="0"/>
              </a:rPr>
              <a:t> interface</a:t>
            </a:r>
          </a:p>
          <a:p>
            <a:r>
              <a:rPr lang="en-US" sz="2400" b="1" dirty="0" smtClean="0">
                <a:latin typeface="Arial" charset="0"/>
              </a:rPr>
              <a:t>Web application APIs</a:t>
            </a:r>
          </a:p>
          <a:p>
            <a:pPr lvl="1"/>
            <a:r>
              <a:rPr lang="en-US" sz="2000" b="1" dirty="0" smtClean="0">
                <a:latin typeface="Arial" charset="0"/>
              </a:rPr>
              <a:t>The </a:t>
            </a:r>
            <a:r>
              <a:rPr lang="en-US" sz="2000" b="1" dirty="0" err="1" smtClean="0">
                <a:solidFill>
                  <a:srgbClr val="FFC000"/>
                </a:solidFill>
                <a:latin typeface="Arial" charset="0"/>
              </a:rPr>
              <a:t>ErrorEvent</a:t>
            </a:r>
            <a:r>
              <a:rPr lang="en-US" sz="2000" b="1" dirty="0" smtClean="0">
                <a:latin typeface="Arial" charset="0"/>
              </a:rPr>
              <a:t> interface</a:t>
            </a:r>
          </a:p>
          <a:p>
            <a:pPr lvl="1"/>
            <a:r>
              <a:rPr lang="en-US" sz="2000" b="1" dirty="0" smtClean="0">
                <a:solidFill>
                  <a:srgbClr val="FFC000"/>
                </a:solidFill>
                <a:latin typeface="Arial" charset="0"/>
              </a:rPr>
              <a:t>Events</a:t>
            </a:r>
            <a:r>
              <a:rPr lang="en-US" sz="2000" b="1" dirty="0" smtClean="0">
                <a:latin typeface="Arial" charset="0"/>
              </a:rPr>
              <a:t>: </a:t>
            </a:r>
            <a:r>
              <a:rPr lang="en-US" sz="2000" b="1" dirty="0" smtClean="0">
                <a:solidFill>
                  <a:srgbClr val="FFC000"/>
                </a:solidFill>
                <a:latin typeface="Arial" charset="0"/>
              </a:rPr>
              <a:t>Document</a:t>
            </a:r>
            <a:r>
              <a:rPr lang="en-US" sz="2000" b="1" dirty="0" smtClean="0">
                <a:latin typeface="Arial" charset="0"/>
              </a:rPr>
              <a:t> objects and </a:t>
            </a:r>
            <a:r>
              <a:rPr lang="en-US" sz="2000" b="1" dirty="0" smtClean="0">
                <a:solidFill>
                  <a:srgbClr val="FFC000"/>
                </a:solidFill>
                <a:latin typeface="Arial" charset="0"/>
              </a:rPr>
              <a:t>Window</a:t>
            </a:r>
            <a:r>
              <a:rPr lang="en-US" sz="2000" b="1" dirty="0" smtClean="0">
                <a:latin typeface="Arial" charset="0"/>
              </a:rPr>
              <a:t> objects</a:t>
            </a:r>
          </a:p>
          <a:p>
            <a:pPr lvl="1"/>
            <a:r>
              <a:rPr lang="en-US" sz="2000" b="1" dirty="0" smtClean="0">
                <a:solidFill>
                  <a:srgbClr val="FFC000"/>
                </a:solidFill>
                <a:latin typeface="Arial" charset="0"/>
              </a:rPr>
              <a:t>Dynamic markup insertion</a:t>
            </a:r>
            <a:r>
              <a:rPr lang="en-US" sz="2000" b="1" dirty="0" smtClean="0">
                <a:latin typeface="Arial" charset="0"/>
              </a:rPr>
              <a:t>: </a:t>
            </a:r>
            <a:r>
              <a:rPr lang="en-US" sz="2000" b="1" dirty="0" err="1" smtClean="0">
                <a:latin typeface="Arial" charset="0"/>
              </a:rPr>
              <a:t>document.write</a:t>
            </a:r>
            <a:r>
              <a:rPr lang="en-US" sz="2000" b="1" dirty="0" smtClean="0">
                <a:latin typeface="Arial" charset="0"/>
              </a:rPr>
              <a:t>(), </a:t>
            </a:r>
            <a:r>
              <a:rPr lang="en-US" sz="2000" b="1" dirty="0" err="1" smtClean="0">
                <a:latin typeface="Arial" charset="0"/>
              </a:rPr>
              <a:t>ocument.writeln</a:t>
            </a:r>
            <a:r>
              <a:rPr lang="en-US" sz="2000" b="1" dirty="0" smtClean="0">
                <a:latin typeface="Arial" charset="0"/>
              </a:rPr>
              <a:t>()</a:t>
            </a:r>
          </a:p>
          <a:p>
            <a:pPr lvl="1"/>
            <a:r>
              <a:rPr lang="en-US" sz="2000" b="1" dirty="0" smtClean="0">
                <a:latin typeface="Arial" charset="0"/>
              </a:rPr>
              <a:t>Timers</a:t>
            </a:r>
          </a:p>
          <a:p>
            <a:pPr lvl="1"/>
            <a:r>
              <a:rPr lang="en-US" sz="2000" b="1" dirty="0" smtClean="0">
                <a:latin typeface="Arial" charset="0"/>
              </a:rPr>
              <a:t>User prompts</a:t>
            </a:r>
          </a:p>
          <a:p>
            <a:pPr lvl="1"/>
            <a:r>
              <a:rPr lang="en-US" sz="2000" b="1" dirty="0" smtClean="0">
                <a:latin typeface="Arial" charset="0"/>
              </a:rPr>
              <a:t>System state and capabilities</a:t>
            </a:r>
          </a:p>
          <a:p>
            <a:pPr lvl="1"/>
            <a:r>
              <a:rPr lang="en-US" sz="2000" b="1" dirty="0" smtClean="0">
                <a:latin typeface="Arial" charset="0"/>
              </a:rPr>
              <a:t>User interaction</a:t>
            </a:r>
          </a:p>
          <a:p>
            <a:pPr lvl="1"/>
            <a:endParaRPr lang="en-US" sz="2000" b="1" dirty="0" smtClean="0">
              <a:latin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7168FA-05D2-4286-862B-AE1695C93B84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CPET 499/ITC 250 Web Systems, Paul I. Lin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102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745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77813"/>
            <a:ext cx="8686800" cy="788987"/>
          </a:xfrm>
        </p:spPr>
        <p:txBody>
          <a:bodyPr/>
          <a:lstStyle/>
          <a:p>
            <a:pPr eaLnBrk="1" hangingPunct="1">
              <a:defRPr/>
            </a:pPr>
            <a:r>
              <a:rPr lang="en-US" sz="3000" b="1" dirty="0" smtClean="0">
                <a:solidFill>
                  <a:schemeClr val="folHlink"/>
                </a:solidFill>
              </a:rPr>
              <a:t>Web Browsers Monitoring Tools</a:t>
            </a:r>
          </a:p>
        </p:txBody>
      </p:sp>
      <p:sp>
        <p:nvSpPr>
          <p:cNvPr id="787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5064125"/>
          </a:xfrm>
        </p:spPr>
        <p:txBody>
          <a:bodyPr/>
          <a:lstStyle/>
          <a:p>
            <a:r>
              <a:rPr lang="en-US" sz="2400" b="1" dirty="0" smtClean="0">
                <a:solidFill>
                  <a:srgbClr val="FFC000"/>
                </a:solidFill>
                <a:latin typeface="Arial" charset="0"/>
              </a:rPr>
              <a:t>Employee Monitoring Software</a:t>
            </a:r>
            <a:endParaRPr lang="en-US" sz="2400" b="1" dirty="0" smtClean="0">
              <a:latin typeface="Arial" charset="0"/>
            </a:endParaRPr>
          </a:p>
          <a:p>
            <a:pPr lvl="1"/>
            <a:r>
              <a:rPr lang="en-US" sz="2400" dirty="0" smtClean="0">
                <a:latin typeface="Arial" charset="0"/>
              </a:rPr>
              <a:t>Program activity</a:t>
            </a:r>
          </a:p>
          <a:p>
            <a:pPr lvl="1"/>
            <a:r>
              <a:rPr lang="en-US" sz="2400" dirty="0" smtClean="0">
                <a:latin typeface="Arial" charset="0"/>
              </a:rPr>
              <a:t>Screen shots</a:t>
            </a:r>
          </a:p>
          <a:p>
            <a:pPr lvl="1"/>
            <a:r>
              <a:rPr lang="en-US" sz="2400" dirty="0" smtClean="0">
                <a:latin typeface="Arial" charset="0"/>
              </a:rPr>
              <a:t>Email/Webmail</a:t>
            </a:r>
          </a:p>
          <a:p>
            <a:pPr lvl="1"/>
            <a:r>
              <a:rPr lang="en-US" sz="2400" dirty="0" smtClean="0">
                <a:latin typeface="Arial" charset="0"/>
              </a:rPr>
              <a:t>Document Tracking</a:t>
            </a:r>
          </a:p>
          <a:p>
            <a:pPr lvl="1"/>
            <a:r>
              <a:rPr lang="en-US" sz="2400" dirty="0" smtClean="0">
                <a:latin typeface="Arial" charset="0"/>
              </a:rPr>
              <a:t>Websites visited</a:t>
            </a:r>
          </a:p>
          <a:p>
            <a:pPr lvl="1"/>
            <a:r>
              <a:rPr lang="en-US" sz="2400" dirty="0" smtClean="0">
                <a:latin typeface="Arial" charset="0"/>
              </a:rPr>
              <a:t>Online Searches</a:t>
            </a:r>
          </a:p>
          <a:p>
            <a:pPr lvl="1"/>
            <a:r>
              <a:rPr lang="en-US" sz="2400" dirty="0" smtClean="0">
                <a:latin typeface="Arial" charset="0"/>
              </a:rPr>
              <a:t>Chat/IM</a:t>
            </a:r>
          </a:p>
          <a:p>
            <a:pPr lvl="1"/>
            <a:r>
              <a:rPr lang="en-US" sz="2400" dirty="0" smtClean="0">
                <a:latin typeface="Arial" charset="0"/>
              </a:rPr>
              <a:t>Detected Keywords</a:t>
            </a:r>
          </a:p>
          <a:p>
            <a:pPr lvl="1"/>
            <a:r>
              <a:rPr lang="en-US" sz="2400" dirty="0" smtClean="0">
                <a:latin typeface="Arial" charset="0"/>
              </a:rPr>
              <a:t>Keystrokes</a:t>
            </a:r>
          </a:p>
          <a:p>
            <a:pPr lvl="1"/>
            <a:r>
              <a:rPr lang="en-US" sz="2400" dirty="0" smtClean="0">
                <a:latin typeface="Arial" charset="0"/>
              </a:rPr>
              <a:t>Logon/Logoff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7168FA-05D2-4286-862B-AE1695C93B84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CPET 499/ITC 250 Web Systems, Paul I. Lin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9071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745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77813"/>
            <a:ext cx="8686800" cy="560387"/>
          </a:xfrm>
        </p:spPr>
        <p:txBody>
          <a:bodyPr/>
          <a:lstStyle/>
          <a:p>
            <a:pPr eaLnBrk="1" hangingPunct="1">
              <a:defRPr/>
            </a:pPr>
            <a:r>
              <a:rPr lang="en-US" sz="3000" b="1" dirty="0" smtClean="0">
                <a:solidFill>
                  <a:schemeClr val="folHlink"/>
                </a:solidFill>
              </a:rPr>
              <a:t>Web Server Market Shares</a:t>
            </a:r>
          </a:p>
        </p:txBody>
      </p:sp>
      <p:sp>
        <p:nvSpPr>
          <p:cNvPr id="787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85800"/>
            <a:ext cx="8229600" cy="5445125"/>
          </a:xfrm>
        </p:spPr>
        <p:txBody>
          <a:bodyPr/>
          <a:lstStyle/>
          <a:p>
            <a:pPr lvl="0"/>
            <a:r>
              <a:rPr lang="en-US" sz="2400" dirty="0" smtClean="0">
                <a:effectLst/>
                <a:latin typeface="+mj-lt"/>
              </a:rPr>
              <a:t>April </a:t>
            </a:r>
            <a:r>
              <a:rPr lang="en-US" sz="2400" dirty="0">
                <a:effectLst/>
                <a:latin typeface="+mj-lt"/>
              </a:rPr>
              <a:t>2014 Web Server Survey, </a:t>
            </a:r>
            <a:r>
              <a:rPr lang="en-US" sz="2400" u="sng" dirty="0">
                <a:effectLst/>
                <a:latin typeface="+mj-lt"/>
                <a:hlinkClick r:id="rId3"/>
              </a:rPr>
              <a:t>http://news.netcraft.com/archives/2014/04/02/april-2014-web-server-survey.html</a:t>
            </a:r>
            <a:endParaRPr lang="en-US" sz="2400" dirty="0">
              <a:effectLst/>
              <a:latin typeface="+mj-lt"/>
            </a:endParaRPr>
          </a:p>
          <a:p>
            <a:r>
              <a:rPr lang="en-US" sz="2400" b="1" dirty="0" err="1" smtClean="0">
                <a:latin typeface="Arial" charset="0"/>
              </a:rPr>
              <a:t>NetCraft</a:t>
            </a:r>
            <a:r>
              <a:rPr lang="en-US" sz="2400" b="1" dirty="0" smtClean="0">
                <a:latin typeface="Arial" charset="0"/>
              </a:rPr>
              <a:t> May 2014 Web </a:t>
            </a:r>
            <a:r>
              <a:rPr lang="en-US" sz="2400" b="1" dirty="0">
                <a:latin typeface="Arial" charset="0"/>
              </a:rPr>
              <a:t>Server Survey, </a:t>
            </a:r>
            <a:r>
              <a:rPr lang="en-US" sz="2400" b="1" dirty="0">
                <a:latin typeface="Arial" charset="0"/>
                <a:hlinkClick r:id="rId4"/>
              </a:rPr>
              <a:t>http://</a:t>
            </a:r>
            <a:r>
              <a:rPr lang="en-US" sz="2400" b="1" dirty="0" smtClean="0">
                <a:latin typeface="Arial" charset="0"/>
                <a:hlinkClick r:id="rId4"/>
              </a:rPr>
              <a:t>news.netcraft.com/archives/2014/05/07/may-2014-web-server-survey.html</a:t>
            </a:r>
            <a:r>
              <a:rPr lang="en-US" sz="2400" b="1" dirty="0" smtClean="0">
                <a:latin typeface="Arial" charset="0"/>
              </a:rPr>
              <a:t> </a:t>
            </a:r>
          </a:p>
          <a:p>
            <a:pPr lvl="1"/>
            <a:r>
              <a:rPr lang="en-US" sz="2000" b="1" dirty="0" smtClean="0">
                <a:latin typeface="Arial" charset="0"/>
              </a:rPr>
              <a:t> Microsoft threatening Apache’s market lead</a:t>
            </a:r>
          </a:p>
          <a:p>
            <a:pPr lvl="1"/>
            <a:r>
              <a:rPr lang="en-US" sz="2000" b="1" dirty="0" smtClean="0">
                <a:latin typeface="Arial" charset="0"/>
              </a:rPr>
              <a:t>Total number of web sites</a:t>
            </a:r>
          </a:p>
          <a:p>
            <a:pPr lvl="1"/>
            <a:r>
              <a:rPr lang="en-US" sz="2000" b="1" dirty="0" smtClean="0">
                <a:latin typeface="Arial" charset="0"/>
              </a:rPr>
              <a:t>Web server developers: Market share of all sites</a:t>
            </a:r>
          </a:p>
          <a:p>
            <a:pPr lvl="1"/>
            <a:r>
              <a:rPr lang="en-US" sz="2000" b="1" dirty="0" smtClean="0">
                <a:latin typeface="Arial" charset="0"/>
              </a:rPr>
              <a:t>Web server developers: Market share of active sites</a:t>
            </a:r>
          </a:p>
          <a:p>
            <a:r>
              <a:rPr lang="en-US" sz="2400" b="1" dirty="0" smtClean="0">
                <a:latin typeface="Arial" charset="0"/>
              </a:rPr>
              <a:t>Server </a:t>
            </a:r>
            <a:r>
              <a:rPr lang="en-US" sz="2400" b="1" dirty="0">
                <a:latin typeface="Arial" charset="0"/>
              </a:rPr>
              <a:t>Hardware </a:t>
            </a:r>
            <a:r>
              <a:rPr lang="en-US" sz="2400" b="1" dirty="0" smtClean="0">
                <a:latin typeface="Arial" charset="0"/>
              </a:rPr>
              <a:t>Stat (4Q13), </a:t>
            </a:r>
            <a:r>
              <a:rPr lang="en-US" sz="2400" b="1" dirty="0">
                <a:latin typeface="Arial" charset="0"/>
                <a:hlinkClick r:id="rId5"/>
              </a:rPr>
              <a:t>http://</a:t>
            </a:r>
            <a:r>
              <a:rPr lang="en-US" sz="2400" b="1" dirty="0" smtClean="0">
                <a:latin typeface="Arial" charset="0"/>
                <a:hlinkClick r:id="rId5"/>
              </a:rPr>
              <a:t>www.gartner.com/newsroom/id/2671315</a:t>
            </a:r>
            <a:r>
              <a:rPr lang="en-US" sz="2400" b="1" dirty="0" smtClean="0">
                <a:latin typeface="Arial" charset="0"/>
              </a:rPr>
              <a:t> </a:t>
            </a:r>
          </a:p>
          <a:p>
            <a:pPr lvl="1"/>
            <a:r>
              <a:rPr lang="en-US" sz="2000" b="1" dirty="0" smtClean="0">
                <a:latin typeface="Arial" charset="0"/>
              </a:rPr>
              <a:t>HP 28.1%, IBM 26.5%, Dell 15.2%, Cisco 4.7%, Oracle 4.2%, other Vendors 21.3%.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7168FA-05D2-4286-862B-AE1695C93B84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CPET 499/ITC 250 Web Systems, Paul I. Lin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3392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745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77814"/>
            <a:ext cx="8686800" cy="536574"/>
          </a:xfrm>
        </p:spPr>
        <p:txBody>
          <a:bodyPr/>
          <a:lstStyle/>
          <a:p>
            <a:pPr eaLnBrk="1" hangingPunct="1">
              <a:defRPr/>
            </a:pPr>
            <a:r>
              <a:rPr lang="en-US" sz="3000" b="1" dirty="0" smtClean="0">
                <a:solidFill>
                  <a:schemeClr val="folHlink"/>
                </a:solidFill>
              </a:rPr>
              <a:t>Web Client-Server Computing Model</a:t>
            </a:r>
          </a:p>
        </p:txBody>
      </p:sp>
      <p:sp>
        <p:nvSpPr>
          <p:cNvPr id="787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5064125"/>
          </a:xfrm>
        </p:spPr>
        <p:txBody>
          <a:bodyPr/>
          <a:lstStyle/>
          <a:p>
            <a:pPr eaLnBrk="1" hangingPunct="1">
              <a:defRPr/>
            </a:pPr>
            <a:endParaRPr lang="en-US" sz="2800" dirty="0" smtClean="0">
              <a:latin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7168FA-05D2-4286-862B-AE1695C93B84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CPET 499/ITC 250 Web Systems, Paul I. Lin</a:t>
            </a:r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8288" y="1590675"/>
            <a:ext cx="6067425" cy="3676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89510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745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77813"/>
            <a:ext cx="8686800" cy="788987"/>
          </a:xfrm>
        </p:spPr>
        <p:txBody>
          <a:bodyPr/>
          <a:lstStyle/>
          <a:p>
            <a:pPr eaLnBrk="1" hangingPunct="1">
              <a:defRPr/>
            </a:pPr>
            <a:r>
              <a:rPr lang="en-US" sz="3000" b="1" dirty="0" smtClean="0">
                <a:solidFill>
                  <a:schemeClr val="folHlink"/>
                </a:solidFill>
              </a:rPr>
              <a:t>Design &amp; Build A Web Site</a:t>
            </a:r>
          </a:p>
        </p:txBody>
      </p:sp>
      <p:sp>
        <p:nvSpPr>
          <p:cNvPr id="787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5064125"/>
          </a:xfrm>
        </p:spPr>
        <p:txBody>
          <a:bodyPr/>
          <a:lstStyle/>
          <a:p>
            <a:r>
              <a:rPr lang="en-US" sz="2400" dirty="0" smtClean="0">
                <a:latin typeface="Arial" charset="0"/>
              </a:rPr>
              <a:t>Web Site Design</a:t>
            </a:r>
          </a:p>
          <a:p>
            <a:pPr lvl="1"/>
            <a:r>
              <a:rPr lang="en-US" sz="2000" b="1" dirty="0" smtClean="0">
                <a:latin typeface="Arial" charset="0"/>
              </a:rPr>
              <a:t>Types of Web Site: E-commerce, Business and Services, Topic sites, personal sites, </a:t>
            </a:r>
          </a:p>
          <a:p>
            <a:pPr lvl="1"/>
            <a:r>
              <a:rPr lang="en-US" sz="2000" b="1" dirty="0" smtClean="0">
                <a:latin typeface="Arial" charset="0"/>
              </a:rPr>
              <a:t>System requirements – Analysis Phase</a:t>
            </a:r>
          </a:p>
          <a:p>
            <a:pPr lvl="1"/>
            <a:r>
              <a:rPr lang="en-US" sz="2000" b="1" dirty="0" smtClean="0">
                <a:latin typeface="Arial" charset="0"/>
              </a:rPr>
              <a:t>Modular Design – Design Phase</a:t>
            </a:r>
          </a:p>
          <a:p>
            <a:pPr lvl="2"/>
            <a:r>
              <a:rPr lang="en-US" sz="2000" b="1" dirty="0" smtClean="0">
                <a:latin typeface="Arial" charset="0"/>
              </a:rPr>
              <a:t>Presentation tier, Business logic tier, Data tier</a:t>
            </a:r>
          </a:p>
          <a:p>
            <a:pPr lvl="1"/>
            <a:r>
              <a:rPr lang="en-US" sz="2000" b="1" dirty="0" smtClean="0">
                <a:latin typeface="Arial" charset="0"/>
              </a:rPr>
              <a:t>Web server</a:t>
            </a:r>
          </a:p>
          <a:p>
            <a:pPr lvl="2"/>
            <a:r>
              <a:rPr lang="en-US" sz="2000" b="1" dirty="0" smtClean="0">
                <a:latin typeface="Arial" charset="0"/>
              </a:rPr>
              <a:t>Apache, IIS (Microsoft Internet Information Server), IBM </a:t>
            </a:r>
            <a:r>
              <a:rPr lang="en-US" sz="2000" b="1" dirty="0" err="1" smtClean="0">
                <a:latin typeface="Arial" charset="0"/>
              </a:rPr>
              <a:t>WebShpere</a:t>
            </a:r>
            <a:endParaRPr lang="en-US" sz="2000" b="1" dirty="0" smtClean="0">
              <a:latin typeface="Arial" charset="0"/>
            </a:endParaRPr>
          </a:p>
          <a:p>
            <a:pPr lvl="1"/>
            <a:r>
              <a:rPr lang="en-US" sz="2000" b="1" dirty="0">
                <a:latin typeface="Arial" charset="0"/>
              </a:rPr>
              <a:t>Application server</a:t>
            </a:r>
          </a:p>
          <a:p>
            <a:pPr lvl="1"/>
            <a:r>
              <a:rPr lang="en-US" sz="2000" b="1" dirty="0" smtClean="0">
                <a:latin typeface="Arial" charset="0"/>
              </a:rPr>
              <a:t>Database server</a:t>
            </a:r>
          </a:p>
          <a:p>
            <a:pPr lvl="1"/>
            <a:r>
              <a:rPr lang="en-US" sz="2000" b="1" dirty="0" smtClean="0">
                <a:latin typeface="Arial" charset="0"/>
              </a:rPr>
              <a:t>Application authoring and Programming Tools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7168FA-05D2-4286-862B-AE1695C93B84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CPET 499/ITC 250 Web Systems, Paul I. Lin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4904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745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77813"/>
            <a:ext cx="8686800" cy="788987"/>
          </a:xfrm>
        </p:spPr>
        <p:txBody>
          <a:bodyPr/>
          <a:lstStyle/>
          <a:p>
            <a:pPr eaLnBrk="1" hangingPunct="1">
              <a:defRPr/>
            </a:pPr>
            <a:r>
              <a:rPr lang="en-US" sz="3000" b="1" dirty="0" smtClean="0">
                <a:solidFill>
                  <a:schemeClr val="folHlink"/>
                </a:solidFill>
              </a:rPr>
              <a:t>Software for Web Site Design</a:t>
            </a:r>
          </a:p>
        </p:txBody>
      </p:sp>
      <p:sp>
        <p:nvSpPr>
          <p:cNvPr id="787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5064125"/>
          </a:xfrm>
        </p:spPr>
        <p:txBody>
          <a:bodyPr/>
          <a:lstStyle/>
          <a:p>
            <a:r>
              <a:rPr lang="en-US" sz="2400" dirty="0" smtClean="0">
                <a:latin typeface="Arial" charset="0"/>
              </a:rPr>
              <a:t>HTML (</a:t>
            </a:r>
            <a:r>
              <a:rPr lang="en-US" sz="2400" dirty="0" err="1" smtClean="0">
                <a:latin typeface="Arial" charset="0"/>
              </a:rPr>
              <a:t>HyperText</a:t>
            </a:r>
            <a:r>
              <a:rPr lang="en-US" sz="2400" dirty="0" smtClean="0">
                <a:latin typeface="Arial" charset="0"/>
              </a:rPr>
              <a:t> Markup Language) Web page authoring</a:t>
            </a:r>
          </a:p>
          <a:p>
            <a:r>
              <a:rPr lang="en-US" sz="2400" dirty="0" smtClean="0">
                <a:latin typeface="Arial" charset="0"/>
              </a:rPr>
              <a:t>XML (</a:t>
            </a:r>
            <a:r>
              <a:rPr lang="en-US" sz="2400" dirty="0" err="1" smtClean="0">
                <a:latin typeface="Arial" charset="0"/>
              </a:rPr>
              <a:t>eXtensible</a:t>
            </a:r>
            <a:r>
              <a:rPr lang="en-US" sz="2400" dirty="0" smtClean="0">
                <a:latin typeface="Arial" charset="0"/>
              </a:rPr>
              <a:t> Markup Language) page authoring</a:t>
            </a:r>
          </a:p>
          <a:p>
            <a:r>
              <a:rPr lang="en-US" sz="2400" dirty="0" smtClean="0">
                <a:latin typeface="Arial" charset="0"/>
              </a:rPr>
              <a:t>Common Gateway Interface programming</a:t>
            </a:r>
          </a:p>
          <a:p>
            <a:r>
              <a:rPr lang="en-US" sz="2400" dirty="0" smtClean="0">
                <a:latin typeface="Arial" charset="0"/>
              </a:rPr>
              <a:t>Generating and parsing HTML and XML</a:t>
            </a:r>
          </a:p>
          <a:p>
            <a:r>
              <a:rPr lang="en-US" sz="2400" dirty="0" smtClean="0">
                <a:latin typeface="Arial" charset="0"/>
              </a:rPr>
              <a:t>Creating dynamic HTML pages</a:t>
            </a:r>
          </a:p>
          <a:p>
            <a:r>
              <a:rPr lang="en-US" sz="2400" dirty="0" smtClean="0">
                <a:latin typeface="Arial" charset="0"/>
              </a:rPr>
              <a:t>HTTP clients and server Apps</a:t>
            </a:r>
          </a:p>
          <a:p>
            <a:r>
              <a:rPr lang="en-US" sz="2400" dirty="0" smtClean="0">
                <a:latin typeface="Arial" charset="0"/>
              </a:rPr>
              <a:t>Web site management</a:t>
            </a:r>
          </a:p>
          <a:p>
            <a:r>
              <a:rPr lang="en-US" sz="2400" dirty="0" smtClean="0">
                <a:latin typeface="Arial" charset="0"/>
              </a:rPr>
              <a:t>Databases and Apps</a:t>
            </a:r>
            <a:endParaRPr lang="en-US" sz="2400" dirty="0">
              <a:latin typeface="Arial" charset="0"/>
            </a:endParaRPr>
          </a:p>
          <a:p>
            <a:r>
              <a:rPr lang="en-US" sz="2400" dirty="0" smtClean="0">
                <a:latin typeface="Arial" charset="0"/>
              </a:rPr>
              <a:t>Web applications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7168FA-05D2-4286-862B-AE1695C93B84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CPET 499/ITC 250 Web Systems, Paul I. Lin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9328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745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77813"/>
            <a:ext cx="8686800" cy="788987"/>
          </a:xfrm>
        </p:spPr>
        <p:txBody>
          <a:bodyPr/>
          <a:lstStyle/>
          <a:p>
            <a:pPr eaLnBrk="1" hangingPunct="1">
              <a:defRPr/>
            </a:pPr>
            <a:r>
              <a:rPr lang="en-US" sz="3000" b="1" dirty="0" smtClean="0">
                <a:solidFill>
                  <a:schemeClr val="folHlink"/>
                </a:solidFill>
              </a:rPr>
              <a:t>Design &amp; Build An E-Commerce Site</a:t>
            </a:r>
          </a:p>
        </p:txBody>
      </p:sp>
      <p:sp>
        <p:nvSpPr>
          <p:cNvPr id="787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5064125"/>
          </a:xfrm>
        </p:spPr>
        <p:txBody>
          <a:bodyPr/>
          <a:lstStyle/>
          <a:p>
            <a:r>
              <a:rPr lang="en-US" sz="2400" dirty="0" smtClean="0">
                <a:latin typeface="Arial" charset="0"/>
              </a:rPr>
              <a:t>Web Site Design</a:t>
            </a:r>
          </a:p>
          <a:p>
            <a:pPr lvl="1"/>
            <a:r>
              <a:rPr lang="en-US" sz="2000" b="1" dirty="0" smtClean="0">
                <a:latin typeface="Arial" charset="0"/>
              </a:rPr>
              <a:t>Business and Services</a:t>
            </a:r>
          </a:p>
          <a:p>
            <a:pPr lvl="1"/>
            <a:r>
              <a:rPr lang="en-US" sz="2000" b="1" dirty="0" smtClean="0">
                <a:latin typeface="Arial" charset="0"/>
              </a:rPr>
              <a:t>System requirements</a:t>
            </a:r>
          </a:p>
          <a:p>
            <a:pPr lvl="1"/>
            <a:r>
              <a:rPr lang="en-US" sz="2000" b="1" dirty="0" smtClean="0">
                <a:latin typeface="Arial" charset="0"/>
              </a:rPr>
              <a:t>Modular Design</a:t>
            </a:r>
          </a:p>
          <a:p>
            <a:pPr lvl="1"/>
            <a:r>
              <a:rPr lang="en-US" sz="2000" b="1" dirty="0" smtClean="0">
                <a:latin typeface="Arial" charset="0"/>
              </a:rPr>
              <a:t>Web server</a:t>
            </a:r>
          </a:p>
          <a:p>
            <a:pPr lvl="1"/>
            <a:r>
              <a:rPr lang="en-US" sz="2000" b="1" dirty="0" smtClean="0">
                <a:latin typeface="Arial" charset="0"/>
              </a:rPr>
              <a:t>Database server</a:t>
            </a:r>
          </a:p>
          <a:p>
            <a:pPr lvl="1"/>
            <a:r>
              <a:rPr lang="en-US" sz="2000" b="1" dirty="0" smtClean="0">
                <a:latin typeface="Arial" charset="0"/>
              </a:rPr>
              <a:t>Application server</a:t>
            </a:r>
          </a:p>
          <a:p>
            <a:pPr lvl="1"/>
            <a:r>
              <a:rPr lang="en-US" sz="2000" b="1" dirty="0" smtClean="0">
                <a:latin typeface="Arial" charset="0"/>
              </a:rPr>
              <a:t>Programming Tools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7168FA-05D2-4286-862B-AE1695C93B84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CPET 499/ITC 250 Web Systems, Paul I. Lin</a:t>
            </a:r>
            <a:endParaRPr lang="en-US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8993" y="990600"/>
            <a:ext cx="2219325" cy="5137889"/>
          </a:xfrm>
          <a:prstGeom prst="rect">
            <a:avLst/>
          </a:prstGeom>
          <a:solidFill>
            <a:srgbClr val="FFFF00"/>
          </a:solidFill>
          <a:ln w="9525">
            <a:solidFill>
              <a:srgbClr val="FFC000"/>
            </a:solidFill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498789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745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77813"/>
            <a:ext cx="8686800" cy="788987"/>
          </a:xfrm>
        </p:spPr>
        <p:txBody>
          <a:bodyPr/>
          <a:lstStyle/>
          <a:p>
            <a:pPr eaLnBrk="1" hangingPunct="1">
              <a:defRPr/>
            </a:pPr>
            <a:r>
              <a:rPr lang="en-US" sz="3000" b="1" dirty="0" smtClean="0">
                <a:solidFill>
                  <a:schemeClr val="folHlink"/>
                </a:solidFill>
              </a:rPr>
              <a:t>Design A Company Web Site</a:t>
            </a:r>
          </a:p>
        </p:txBody>
      </p:sp>
      <p:sp>
        <p:nvSpPr>
          <p:cNvPr id="787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5064125"/>
          </a:xfrm>
        </p:spPr>
        <p:txBody>
          <a:bodyPr/>
          <a:lstStyle/>
          <a:p>
            <a:endParaRPr lang="en-US" sz="2000" dirty="0" smtClean="0">
              <a:latin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7168FA-05D2-4286-862B-AE1695C93B84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CPET 499/ITC 250 Web Systems, Paul I. Lin</a:t>
            </a:r>
            <a:endParaRPr lang="en-US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1219874"/>
            <a:ext cx="4419599" cy="45760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43095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745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77813"/>
            <a:ext cx="8686800" cy="788987"/>
          </a:xfrm>
        </p:spPr>
        <p:txBody>
          <a:bodyPr/>
          <a:lstStyle/>
          <a:p>
            <a:pPr eaLnBrk="1" hangingPunct="1">
              <a:defRPr/>
            </a:pPr>
            <a:r>
              <a:rPr lang="en-US" sz="3000" b="1" dirty="0" smtClean="0">
                <a:solidFill>
                  <a:schemeClr val="folHlink"/>
                </a:solidFill>
              </a:rPr>
              <a:t>Summary</a:t>
            </a:r>
          </a:p>
        </p:txBody>
      </p:sp>
      <p:sp>
        <p:nvSpPr>
          <p:cNvPr id="787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5064125"/>
          </a:xfrm>
        </p:spPr>
        <p:txBody>
          <a:bodyPr/>
          <a:lstStyle/>
          <a:p>
            <a:pPr eaLnBrk="1" hangingPunct="1">
              <a:defRPr/>
            </a:pPr>
            <a:endParaRPr lang="en-US" sz="2800" smtClean="0">
              <a:latin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7168FA-05D2-4286-862B-AE1695C93B84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CPET 499/ITC 250 Web Systems, Paul I. Lin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161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745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77813"/>
            <a:ext cx="8686800" cy="788987"/>
          </a:xfrm>
        </p:spPr>
        <p:txBody>
          <a:bodyPr/>
          <a:lstStyle/>
          <a:p>
            <a:pPr eaLnBrk="1" hangingPunct="1">
              <a:defRPr/>
            </a:pPr>
            <a:r>
              <a:rPr lang="en-US" sz="3000" b="1" dirty="0" smtClean="0">
                <a:solidFill>
                  <a:schemeClr val="folHlink"/>
                </a:solidFill>
              </a:rPr>
              <a:t>HTML Documents</a:t>
            </a:r>
          </a:p>
        </p:txBody>
      </p:sp>
      <p:sp>
        <p:nvSpPr>
          <p:cNvPr id="787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5064125"/>
          </a:xfrm>
        </p:spPr>
        <p:txBody>
          <a:bodyPr/>
          <a:lstStyle/>
          <a:p>
            <a:r>
              <a:rPr lang="en-US" sz="2400" b="1" dirty="0" smtClean="0">
                <a:solidFill>
                  <a:srgbClr val="FFC000"/>
                </a:solidFill>
                <a:latin typeface="Arial" charset="0"/>
              </a:rPr>
              <a:t>HTML</a:t>
            </a:r>
            <a:r>
              <a:rPr lang="en-US" sz="2400" dirty="0" smtClean="0">
                <a:latin typeface="Arial" charset="0"/>
              </a:rPr>
              <a:t> </a:t>
            </a:r>
          </a:p>
          <a:p>
            <a:pPr lvl="1"/>
            <a:r>
              <a:rPr lang="en-US" sz="2000" b="1" dirty="0" smtClean="0">
                <a:latin typeface="Arial" charset="0"/>
              </a:rPr>
              <a:t>A structured language defines syntax and placement of WWW document for Web browsers.</a:t>
            </a:r>
          </a:p>
          <a:p>
            <a:pPr lvl="1"/>
            <a:r>
              <a:rPr lang="en-US" sz="2000" b="1" dirty="0" smtClean="0">
                <a:latin typeface="Arial" charset="0"/>
              </a:rPr>
              <a:t>The HTML syntax contains definitions of tags and attributes that allows the separation of the presentation and structure of a document.</a:t>
            </a:r>
          </a:p>
          <a:p>
            <a:pPr lvl="1"/>
            <a:r>
              <a:rPr lang="en-US" sz="2000" b="1" dirty="0" smtClean="0">
                <a:latin typeface="Arial" charset="0"/>
              </a:rPr>
              <a:t>It enables the creation of machine independent WWW documents.</a:t>
            </a:r>
          </a:p>
          <a:p>
            <a:r>
              <a:rPr lang="en-US" sz="2400" dirty="0" smtClean="0">
                <a:latin typeface="Arial" charset="0"/>
              </a:rPr>
              <a:t>References of HTML standards</a:t>
            </a:r>
          </a:p>
          <a:p>
            <a:pPr lvl="1"/>
            <a:r>
              <a:rPr lang="en-US" sz="2000" b="1" dirty="0">
                <a:solidFill>
                  <a:srgbClr val="FFC000"/>
                </a:solidFill>
                <a:latin typeface="Arial" charset="0"/>
              </a:rPr>
              <a:t>HTML 5 </a:t>
            </a:r>
            <a:r>
              <a:rPr lang="en-US" sz="2000" b="1" dirty="0" smtClean="0">
                <a:solidFill>
                  <a:srgbClr val="FFC000"/>
                </a:solidFill>
                <a:latin typeface="Arial" charset="0"/>
              </a:rPr>
              <a:t>- </a:t>
            </a:r>
            <a:r>
              <a:rPr lang="en-US" sz="2000" u="sng" dirty="0" smtClean="0">
                <a:effectLst/>
                <a:latin typeface="+mj-lt"/>
                <a:hlinkClick r:id="rId3"/>
              </a:rPr>
              <a:t>http</a:t>
            </a:r>
            <a:r>
              <a:rPr lang="en-US" sz="2000" u="sng" dirty="0">
                <a:effectLst/>
                <a:latin typeface="+mj-lt"/>
                <a:hlinkClick r:id="rId3"/>
              </a:rPr>
              <a:t>://www.w3.org/TR/2014/REC-html5-20141028</a:t>
            </a:r>
            <a:r>
              <a:rPr lang="en-US" sz="2000" u="sng" dirty="0" smtClean="0">
                <a:effectLst/>
                <a:latin typeface="+mj-lt"/>
                <a:hlinkClick r:id="rId3"/>
              </a:rPr>
              <a:t>/</a:t>
            </a:r>
            <a:endParaRPr lang="en-US" sz="2000" dirty="0" smtClean="0">
              <a:latin typeface="+mj-lt"/>
            </a:endParaRPr>
          </a:p>
          <a:p>
            <a:pPr lvl="1"/>
            <a:endParaRPr lang="en-US" sz="2000" dirty="0" smtClean="0"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7168FA-05D2-4286-862B-AE1695C93B84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CPET 499/ITC 250 Web Systems, Paul I. Lin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5712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745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77813"/>
            <a:ext cx="8686800" cy="788987"/>
          </a:xfrm>
        </p:spPr>
        <p:txBody>
          <a:bodyPr/>
          <a:lstStyle/>
          <a:p>
            <a:pPr eaLnBrk="1" hangingPunct="1">
              <a:defRPr/>
            </a:pPr>
            <a:r>
              <a:rPr lang="en-US" sz="3000" b="1" dirty="0" smtClean="0">
                <a:solidFill>
                  <a:schemeClr val="folHlink"/>
                </a:solidFill>
              </a:rPr>
              <a:t>Web Pages - HTML Documents</a:t>
            </a:r>
          </a:p>
        </p:txBody>
      </p:sp>
      <p:sp>
        <p:nvSpPr>
          <p:cNvPr id="787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5064125"/>
          </a:xfrm>
        </p:spPr>
        <p:txBody>
          <a:bodyPr/>
          <a:lstStyle/>
          <a:p>
            <a:pPr lvl="0"/>
            <a:r>
              <a:rPr lang="en-US" sz="2400" b="1" dirty="0">
                <a:effectLst/>
                <a:latin typeface="+mj-lt"/>
              </a:rPr>
              <a:t>A </a:t>
            </a:r>
            <a:r>
              <a:rPr lang="en-US" sz="2400" b="1" dirty="0">
                <a:solidFill>
                  <a:srgbClr val="FFC000"/>
                </a:solidFill>
                <a:effectLst/>
                <a:latin typeface="+mj-lt"/>
              </a:rPr>
              <a:t>Web page</a:t>
            </a:r>
            <a:r>
              <a:rPr lang="en-US" sz="2400" b="1" dirty="0">
                <a:effectLst/>
                <a:latin typeface="+mj-lt"/>
              </a:rPr>
              <a:t> normally includes text (content of the page) that mixed with "markup" tags for describing its structure, appearance, and function of the content.</a:t>
            </a:r>
          </a:p>
          <a:p>
            <a:pPr lvl="0"/>
            <a:endParaRPr lang="en-US" sz="2400" b="1" dirty="0" smtClean="0">
              <a:effectLst/>
              <a:latin typeface="+mj-lt"/>
            </a:endParaRPr>
          </a:p>
          <a:p>
            <a:pPr lvl="0"/>
            <a:r>
              <a:rPr lang="en-US" sz="2400" b="1" dirty="0" smtClean="0">
                <a:effectLst/>
                <a:latin typeface="+mj-lt"/>
              </a:rPr>
              <a:t>The </a:t>
            </a:r>
            <a:r>
              <a:rPr lang="en-US" sz="2400" b="1" dirty="0">
                <a:effectLst/>
                <a:latin typeface="+mj-lt"/>
              </a:rPr>
              <a:t>HTML (</a:t>
            </a:r>
            <a:r>
              <a:rPr lang="en-US" sz="2400" b="1" dirty="0" err="1">
                <a:solidFill>
                  <a:srgbClr val="FFC000"/>
                </a:solidFill>
                <a:effectLst/>
                <a:latin typeface="+mj-lt"/>
              </a:rPr>
              <a:t>HyperText</a:t>
            </a:r>
            <a:r>
              <a:rPr lang="en-US" sz="2400" b="1" dirty="0">
                <a:solidFill>
                  <a:srgbClr val="FFC000"/>
                </a:solidFill>
                <a:effectLst/>
                <a:latin typeface="+mj-lt"/>
              </a:rPr>
              <a:t> Markup Language</a:t>
            </a:r>
            <a:r>
              <a:rPr lang="en-US" sz="2400" b="1" dirty="0">
                <a:effectLst/>
                <a:latin typeface="+mj-lt"/>
              </a:rPr>
              <a:t>) language is a document-layout and hyperlink-specification language for encoding Web pages or documents, which may include text, image, and other supported media.</a:t>
            </a:r>
          </a:p>
          <a:p>
            <a:pPr lvl="1"/>
            <a:endParaRPr lang="en-US" sz="2000" dirty="0" smtClean="0"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7168FA-05D2-4286-862B-AE1695C93B84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CPET 499/ITC 250 Web Systems, Paul I. Lin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1219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745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77813"/>
            <a:ext cx="8686800" cy="788987"/>
          </a:xfrm>
        </p:spPr>
        <p:txBody>
          <a:bodyPr/>
          <a:lstStyle/>
          <a:p>
            <a:pPr eaLnBrk="1" hangingPunct="1">
              <a:defRPr/>
            </a:pPr>
            <a:r>
              <a:rPr lang="en-US" sz="3000" b="1" dirty="0" smtClean="0">
                <a:solidFill>
                  <a:schemeClr val="folHlink"/>
                </a:solidFill>
              </a:rPr>
              <a:t>Web Pages - HTML Documents</a:t>
            </a:r>
          </a:p>
        </p:txBody>
      </p:sp>
      <p:sp>
        <p:nvSpPr>
          <p:cNvPr id="787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5064125"/>
          </a:xfrm>
        </p:spPr>
        <p:txBody>
          <a:bodyPr/>
          <a:lstStyle/>
          <a:p>
            <a:r>
              <a:rPr lang="en-US" sz="2400" dirty="0" smtClean="0">
                <a:latin typeface="Arial" charset="0"/>
              </a:rPr>
              <a:t>A </a:t>
            </a:r>
            <a:r>
              <a:rPr lang="en-US" sz="2400" b="1" dirty="0" smtClean="0">
                <a:solidFill>
                  <a:srgbClr val="FFC000"/>
                </a:solidFill>
                <a:latin typeface="Arial" charset="0"/>
              </a:rPr>
              <a:t>HTML web page</a:t>
            </a:r>
            <a:r>
              <a:rPr lang="en-US" sz="2400" dirty="0" smtClean="0">
                <a:latin typeface="Arial" charset="0"/>
              </a:rPr>
              <a:t> may include the following information</a:t>
            </a:r>
          </a:p>
          <a:p>
            <a:pPr lvl="1"/>
            <a:r>
              <a:rPr lang="en-US" sz="2000" b="1" dirty="0">
                <a:solidFill>
                  <a:srgbClr val="FFC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0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of its document with appropriate </a:t>
            </a:r>
            <a:r>
              <a:rPr lang="en-US" sz="2000" b="1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layout settings </a:t>
            </a:r>
            <a:r>
              <a:rPr lang="en-US" sz="20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such as front, color, alignment, numbered and bulleted lists, </a:t>
            </a:r>
            <a:r>
              <a:rPr lang="en-US" sz="2000" b="1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etc</a:t>
            </a:r>
            <a:r>
              <a:rPr lang="en-US" sz="20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; any </a:t>
            </a:r>
            <a:r>
              <a:rPr lang="en-US" sz="2000" b="1" dirty="0">
                <a:solidFill>
                  <a:srgbClr val="FFC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hypertext links</a:t>
            </a:r>
            <a:r>
              <a:rPr lang="en-US" sz="20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to other documents, images, and other media; tables and user feedback form</a:t>
            </a:r>
          </a:p>
          <a:p>
            <a:pPr lvl="1"/>
            <a:r>
              <a:rPr lang="en-US" sz="2000" b="1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Embedded </a:t>
            </a:r>
            <a:r>
              <a:rPr lang="en-US" sz="2000" b="1" dirty="0">
                <a:solidFill>
                  <a:srgbClr val="FFC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client-side scripts</a:t>
            </a:r>
            <a:r>
              <a:rPr lang="en-US" sz="20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such as </a:t>
            </a:r>
            <a:r>
              <a:rPr lang="en-US" sz="2000" b="1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JavaScript </a:t>
            </a:r>
            <a:endParaRPr lang="en-US" sz="2000" b="1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sz="2000" b="1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Embedded </a:t>
            </a:r>
            <a:r>
              <a:rPr lang="en-US" sz="2000" b="1" dirty="0">
                <a:solidFill>
                  <a:srgbClr val="FFC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images and media</a:t>
            </a:r>
            <a:r>
              <a:rPr lang="en-US" sz="20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lvl="1"/>
            <a:r>
              <a:rPr lang="en-US" sz="2000" b="1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Embedded </a:t>
            </a:r>
            <a:r>
              <a:rPr lang="en-US" sz="2000" b="1" dirty="0">
                <a:solidFill>
                  <a:srgbClr val="FFC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other objects</a:t>
            </a:r>
            <a:r>
              <a:rPr lang="en-US" sz="20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such as Java Applet program, ActiveX, audio, video, and VRML objects</a:t>
            </a:r>
          </a:p>
          <a:p>
            <a:pPr lvl="1"/>
            <a:r>
              <a:rPr lang="en-US" sz="2000" b="1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Embedded </a:t>
            </a:r>
            <a:r>
              <a:rPr lang="en-US" sz="20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video, audio, and other formats via Plug Ins</a:t>
            </a:r>
          </a:p>
          <a:p>
            <a:pPr lvl="1"/>
            <a:endParaRPr lang="en-US" sz="2000" dirty="0" smtClean="0"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7168FA-05D2-4286-862B-AE1695C93B84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CPET 499/ITC 250 Web Systems, Paul I. Lin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6984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745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77813"/>
            <a:ext cx="8686800" cy="788987"/>
          </a:xfrm>
        </p:spPr>
        <p:txBody>
          <a:bodyPr/>
          <a:lstStyle/>
          <a:p>
            <a:pPr eaLnBrk="1" hangingPunct="1">
              <a:defRPr/>
            </a:pPr>
            <a:r>
              <a:rPr lang="en-US" sz="3000" b="1" dirty="0" smtClean="0">
                <a:solidFill>
                  <a:schemeClr val="folHlink"/>
                </a:solidFill>
              </a:rPr>
              <a:t>Evolution of HTML Specifications</a:t>
            </a:r>
          </a:p>
        </p:txBody>
      </p:sp>
      <p:sp>
        <p:nvSpPr>
          <p:cNvPr id="787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5064125"/>
          </a:xfrm>
        </p:spPr>
        <p:txBody>
          <a:bodyPr/>
          <a:lstStyle/>
          <a:p>
            <a:r>
              <a:rPr lang="en-US" sz="2400" dirty="0" smtClean="0">
                <a:latin typeface="Arial" charset="0"/>
              </a:rPr>
              <a:t>1993 Original version of HTML was defined with SGML  (Standard Generalized Markup Language)</a:t>
            </a:r>
          </a:p>
          <a:p>
            <a:r>
              <a:rPr lang="en-US" sz="2400" dirty="0" smtClean="0">
                <a:latin typeface="Arial" charset="0"/>
              </a:rPr>
              <a:t>HTML 2.0 - 1995, HTML 3.2 - 1997, </a:t>
            </a:r>
          </a:p>
          <a:p>
            <a:r>
              <a:rPr lang="en-US" sz="2400" dirty="0" smtClean="0">
                <a:latin typeface="Arial" charset="0"/>
              </a:rPr>
              <a:t>HTML 4.0 - 1997, </a:t>
            </a:r>
            <a:r>
              <a:rPr lang="en-US" sz="2400" dirty="0">
                <a:latin typeface="Arial" charset="0"/>
              </a:rPr>
              <a:t>HTML 4.01 </a:t>
            </a:r>
            <a:r>
              <a:rPr lang="en-US" sz="2400" dirty="0" smtClean="0">
                <a:latin typeface="Arial" charset="0"/>
              </a:rPr>
              <a:t>- 1999, </a:t>
            </a:r>
            <a:r>
              <a:rPr lang="en-US" sz="2400" dirty="0">
                <a:latin typeface="Arial" charset="0"/>
                <a:hlinkClick r:id="rId3"/>
              </a:rPr>
              <a:t>http://www.w3.org/TR/html4/</a:t>
            </a:r>
            <a:r>
              <a:rPr lang="en-US" sz="2400" dirty="0">
                <a:latin typeface="Arial" charset="0"/>
              </a:rPr>
              <a:t> </a:t>
            </a:r>
          </a:p>
          <a:p>
            <a:r>
              <a:rPr lang="en-US" sz="2400" dirty="0" smtClean="0">
                <a:latin typeface="Arial" charset="0"/>
              </a:rPr>
              <a:t>XHTML 1.0 - 2000</a:t>
            </a:r>
          </a:p>
          <a:p>
            <a:r>
              <a:rPr lang="en-US" sz="2400" dirty="0" smtClean="0">
                <a:latin typeface="Arial" charset="0"/>
              </a:rPr>
              <a:t>XHTML2 </a:t>
            </a:r>
            <a:r>
              <a:rPr lang="en-US" sz="2400" dirty="0">
                <a:latin typeface="Arial" charset="0"/>
              </a:rPr>
              <a:t>Working Group, </a:t>
            </a:r>
            <a:r>
              <a:rPr lang="en-US" sz="2400" dirty="0">
                <a:latin typeface="Arial" charset="0"/>
                <a:hlinkClick r:id="rId4"/>
              </a:rPr>
              <a:t>http://www.w3.org/MarkUp</a:t>
            </a:r>
            <a:r>
              <a:rPr lang="en-US" sz="2400" dirty="0" smtClean="0">
                <a:latin typeface="Arial" charset="0"/>
                <a:hlinkClick r:id="rId4"/>
              </a:rPr>
              <a:t>/</a:t>
            </a:r>
            <a:r>
              <a:rPr lang="en-US" sz="2400" dirty="0" smtClean="0">
                <a:latin typeface="Arial" charset="0"/>
              </a:rPr>
              <a:t> </a:t>
            </a:r>
          </a:p>
          <a:p>
            <a:r>
              <a:rPr lang="en-US" sz="2400" dirty="0" smtClean="0">
                <a:latin typeface="Arial" charset="0"/>
              </a:rPr>
              <a:t>Drop XHTML 2.0 development effort in 2009</a:t>
            </a:r>
          </a:p>
          <a:p>
            <a:pPr marL="342900" lvl="1" indent="-342900">
              <a:buClr>
                <a:schemeClr val="hlink"/>
              </a:buClr>
              <a:buSzPct val="60000"/>
              <a:buFont typeface="Wingdings" pitchFamily="2" charset="2"/>
              <a:buChar char="n"/>
            </a:pPr>
            <a:r>
              <a:rPr lang="en-US" sz="2400" b="1" dirty="0">
                <a:solidFill>
                  <a:srgbClr val="FFC000"/>
                </a:solidFill>
                <a:latin typeface="Arial" charset="0"/>
              </a:rPr>
              <a:t>HTML 5 - </a:t>
            </a:r>
            <a:r>
              <a:rPr lang="en-US" sz="2400" u="sng" dirty="0">
                <a:effectLst/>
                <a:latin typeface="+mj-lt"/>
                <a:hlinkClick r:id="rId5"/>
              </a:rPr>
              <a:t>http://www.w3.org/TR/2014/REC-html5-20141028/</a:t>
            </a:r>
            <a:endParaRPr lang="en-US" sz="2400" dirty="0">
              <a:latin typeface="+mj-lt"/>
            </a:endParaRPr>
          </a:p>
          <a:p>
            <a:endParaRPr lang="en-US" sz="2400" dirty="0" smtClean="0">
              <a:latin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7168FA-05D2-4286-862B-AE1695C93B84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CPET 499/ITC 250 Web Systems, Paul I. Lin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0003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745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77813"/>
            <a:ext cx="8686800" cy="788987"/>
          </a:xfrm>
        </p:spPr>
        <p:txBody>
          <a:bodyPr/>
          <a:lstStyle/>
          <a:p>
            <a:pPr eaLnBrk="1" hangingPunct="1">
              <a:defRPr/>
            </a:pPr>
            <a:r>
              <a:rPr lang="en-US" sz="3000" b="1" dirty="0" smtClean="0">
                <a:solidFill>
                  <a:schemeClr val="folHlink"/>
                </a:solidFill>
              </a:rPr>
              <a:t>HTML5 Semantics, Structure and APIs</a:t>
            </a:r>
          </a:p>
        </p:txBody>
      </p:sp>
      <p:sp>
        <p:nvSpPr>
          <p:cNvPr id="787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5064125"/>
          </a:xfrm>
        </p:spPr>
        <p:txBody>
          <a:bodyPr/>
          <a:lstStyle/>
          <a:p>
            <a:pPr marL="342900" lvl="1" indent="-342900">
              <a:buClr>
                <a:schemeClr val="hlink"/>
              </a:buClr>
              <a:buSzPct val="60000"/>
              <a:buFont typeface="Wingdings" pitchFamily="2" charset="2"/>
              <a:buChar char="n"/>
            </a:pPr>
            <a:r>
              <a:rPr lang="en-US" sz="2000" b="1" dirty="0">
                <a:solidFill>
                  <a:srgbClr val="FFC000"/>
                </a:solidFill>
                <a:latin typeface="Arial" charset="0"/>
              </a:rPr>
              <a:t>HTML 5 </a:t>
            </a:r>
            <a:r>
              <a:rPr lang="en-US" sz="2000" b="1" dirty="0">
                <a:latin typeface="Arial" charset="0"/>
              </a:rPr>
              <a:t>– A vocabulary and associated APIs for HTML and </a:t>
            </a:r>
            <a:r>
              <a:rPr lang="en-US" sz="2000" b="1" dirty="0" smtClean="0">
                <a:latin typeface="Arial" charset="0"/>
              </a:rPr>
              <a:t>XHTML</a:t>
            </a:r>
            <a:endParaRPr lang="en-US" sz="2000" dirty="0">
              <a:latin typeface="Arial" charset="0"/>
            </a:endParaRPr>
          </a:p>
          <a:p>
            <a:r>
              <a:rPr lang="en-US" sz="2400" b="1" dirty="0" smtClean="0">
                <a:latin typeface="Arial" charset="0"/>
              </a:rPr>
              <a:t>Documents</a:t>
            </a:r>
            <a:r>
              <a:rPr lang="en-US" sz="2400" dirty="0" smtClean="0">
                <a:latin typeface="Arial" charset="0"/>
              </a:rPr>
              <a:t> elements are defined by tags</a:t>
            </a:r>
          </a:p>
          <a:p>
            <a:pPr lvl="1"/>
            <a:r>
              <a:rPr lang="en-US" sz="2000" dirty="0" smtClean="0">
                <a:solidFill>
                  <a:srgbClr val="FF0000"/>
                </a:solidFill>
                <a:latin typeface="Arial" charset="0"/>
              </a:rPr>
              <a:t>Opening tag</a:t>
            </a:r>
            <a:r>
              <a:rPr lang="en-US" sz="2000" dirty="0" smtClean="0">
                <a:latin typeface="Arial" charset="0"/>
              </a:rPr>
              <a:t>: &lt;</a:t>
            </a:r>
            <a:r>
              <a:rPr lang="en-US" sz="2000" dirty="0" err="1" smtClean="0">
                <a:latin typeface="Arial" charset="0"/>
              </a:rPr>
              <a:t>name_of_the_tag</a:t>
            </a:r>
            <a:r>
              <a:rPr lang="en-US" sz="2000" dirty="0" smtClean="0">
                <a:latin typeface="Arial" charset="0"/>
              </a:rPr>
              <a:t>&gt;</a:t>
            </a:r>
          </a:p>
          <a:p>
            <a:pPr marL="457200" lvl="1" indent="0">
              <a:buNone/>
            </a:pPr>
            <a:r>
              <a:rPr lang="en-US" sz="2000" dirty="0">
                <a:latin typeface="Arial" charset="0"/>
              </a:rPr>
              <a:t> </a:t>
            </a:r>
            <a:r>
              <a:rPr lang="en-US" sz="2000" dirty="0" smtClean="0">
                <a:latin typeface="Arial" charset="0"/>
              </a:rPr>
              <a:t>    Document Contents</a:t>
            </a:r>
          </a:p>
          <a:p>
            <a:pPr lvl="1"/>
            <a:r>
              <a:rPr lang="en-US" sz="2000" dirty="0" smtClean="0">
                <a:solidFill>
                  <a:srgbClr val="FF0000"/>
                </a:solidFill>
                <a:latin typeface="Arial" charset="0"/>
              </a:rPr>
              <a:t>Closing tang</a:t>
            </a:r>
            <a:r>
              <a:rPr lang="en-US" sz="2000" dirty="0" smtClean="0">
                <a:latin typeface="Arial" charset="0"/>
              </a:rPr>
              <a:t>: &lt;/</a:t>
            </a:r>
            <a:r>
              <a:rPr lang="en-US" sz="2000" dirty="0" err="1" smtClean="0">
                <a:latin typeface="Arial" charset="0"/>
              </a:rPr>
              <a:t>name_of_the_tag</a:t>
            </a:r>
            <a:r>
              <a:rPr lang="en-US" sz="2000" dirty="0" smtClean="0">
                <a:latin typeface="Arial" charset="0"/>
              </a:rPr>
              <a:t>&gt;</a:t>
            </a:r>
          </a:p>
          <a:p>
            <a:pPr lvl="1"/>
            <a:r>
              <a:rPr lang="en-US" sz="2000" dirty="0" smtClean="0">
                <a:solidFill>
                  <a:srgbClr val="FF0000"/>
                </a:solidFill>
                <a:latin typeface="Arial" charset="0"/>
              </a:rPr>
              <a:t>Comments</a:t>
            </a:r>
            <a:r>
              <a:rPr lang="en-US" sz="2000" dirty="0" smtClean="0">
                <a:latin typeface="Arial" charset="0"/>
              </a:rPr>
              <a:t>: &lt;!-- …… --&gt;</a:t>
            </a:r>
          </a:p>
          <a:p>
            <a:r>
              <a:rPr lang="en-US" sz="2400" b="1" dirty="0" smtClean="0">
                <a:latin typeface="Arial" charset="0"/>
              </a:rPr>
              <a:t>Elements</a:t>
            </a:r>
          </a:p>
          <a:p>
            <a:pPr lvl="1"/>
            <a:r>
              <a:rPr lang="en-US" sz="2000" b="1" dirty="0" smtClean="0">
                <a:latin typeface="Arial" charset="0"/>
              </a:rPr>
              <a:t>Content Models</a:t>
            </a:r>
          </a:p>
          <a:p>
            <a:pPr lvl="1"/>
            <a:r>
              <a:rPr lang="en-US" sz="2000" b="1" dirty="0" smtClean="0">
                <a:latin typeface="Arial" charset="0"/>
              </a:rPr>
              <a:t>Global Attributes</a:t>
            </a:r>
          </a:p>
          <a:p>
            <a:pPr lvl="1"/>
            <a:endParaRPr lang="en-US" sz="2000" dirty="0" smtClean="0">
              <a:latin typeface="Arial" charset="0"/>
            </a:endParaRPr>
          </a:p>
          <a:p>
            <a:pPr lvl="1"/>
            <a:endParaRPr lang="en-US" sz="2000" dirty="0" smtClean="0"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7168FA-05D2-4286-862B-AE1695C93B84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CPET 499/ITC 250 Web Systems, Paul I. Lin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9174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745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77813"/>
            <a:ext cx="8686800" cy="407987"/>
          </a:xfrm>
        </p:spPr>
        <p:txBody>
          <a:bodyPr/>
          <a:lstStyle/>
          <a:p>
            <a:pPr eaLnBrk="1" hangingPunct="1">
              <a:defRPr/>
            </a:pPr>
            <a:r>
              <a:rPr lang="en-US" sz="3000" b="1" dirty="0" smtClean="0">
                <a:solidFill>
                  <a:schemeClr val="folHlink"/>
                </a:solidFill>
              </a:rPr>
              <a:t>HTML5 Semantics, Structure and APIs</a:t>
            </a:r>
          </a:p>
        </p:txBody>
      </p:sp>
      <p:sp>
        <p:nvSpPr>
          <p:cNvPr id="787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85800"/>
            <a:ext cx="8229600" cy="5445125"/>
          </a:xfrm>
        </p:spPr>
        <p:txBody>
          <a:bodyPr/>
          <a:lstStyle/>
          <a:p>
            <a:r>
              <a:rPr lang="en-US" sz="2400" b="1" dirty="0">
                <a:latin typeface="Arial" charset="0"/>
              </a:rPr>
              <a:t>HTML 5, </a:t>
            </a:r>
            <a:r>
              <a:rPr lang="en-US" sz="2400" b="1" dirty="0">
                <a:latin typeface="Arial" charset="0"/>
                <a:hlinkClick r:id="rId3"/>
              </a:rPr>
              <a:t>http://www.w3.org/html/wg/drafts/html/CR</a:t>
            </a:r>
            <a:r>
              <a:rPr lang="en-US" sz="2400" b="1" dirty="0" smtClean="0">
                <a:latin typeface="Arial" charset="0"/>
                <a:hlinkClick r:id="rId3"/>
              </a:rPr>
              <a:t>/</a:t>
            </a:r>
            <a:r>
              <a:rPr lang="en-US" sz="2400" b="1" dirty="0" smtClean="0">
                <a:latin typeface="Arial" charset="0"/>
              </a:rPr>
              <a:t> </a:t>
            </a:r>
            <a:endParaRPr lang="en-US" sz="2400" b="1" dirty="0">
              <a:latin typeface="Arial" charset="0"/>
            </a:endParaRPr>
          </a:p>
          <a:p>
            <a:r>
              <a:rPr lang="en-US" sz="2400" b="1" dirty="0" smtClean="0">
                <a:latin typeface="Arial" charset="0"/>
              </a:rPr>
              <a:t>The Elements of HTML</a:t>
            </a:r>
          </a:p>
          <a:p>
            <a:pPr lvl="1"/>
            <a:r>
              <a:rPr lang="en-US" sz="2000" b="1" dirty="0" smtClean="0">
                <a:latin typeface="Arial" charset="0"/>
              </a:rPr>
              <a:t>The </a:t>
            </a:r>
            <a:r>
              <a:rPr lang="en-US" sz="2000" b="1" dirty="0" smtClean="0">
                <a:solidFill>
                  <a:srgbClr val="FFC000"/>
                </a:solidFill>
                <a:latin typeface="Arial" charset="0"/>
              </a:rPr>
              <a:t>root</a:t>
            </a:r>
            <a:r>
              <a:rPr lang="en-US" sz="2000" b="1" dirty="0" smtClean="0">
                <a:latin typeface="Arial" charset="0"/>
              </a:rPr>
              <a:t> element: &lt;html&gt;   &lt;/html&gt;</a:t>
            </a:r>
          </a:p>
          <a:p>
            <a:pPr lvl="1"/>
            <a:r>
              <a:rPr lang="en-US" sz="2000" b="1" dirty="0" smtClean="0">
                <a:latin typeface="Arial" charset="0"/>
              </a:rPr>
              <a:t>Document </a:t>
            </a:r>
            <a:r>
              <a:rPr lang="en-US" sz="2000" b="1" dirty="0" smtClean="0">
                <a:solidFill>
                  <a:srgbClr val="FFC000"/>
                </a:solidFill>
                <a:latin typeface="Arial" charset="0"/>
              </a:rPr>
              <a:t>Metadata</a:t>
            </a:r>
            <a:r>
              <a:rPr lang="en-US" sz="2000" b="1" dirty="0" smtClean="0">
                <a:latin typeface="Arial" charset="0"/>
              </a:rPr>
              <a:t>: &lt;head&gt; &lt;/head&gt;, &lt;title&gt; &lt;/title&gt;, &lt;base&gt; &lt;/base&gt;, &lt;link&gt; &lt;/link&gt;, &lt;meta&gt; &lt;/meta&gt;</a:t>
            </a:r>
          </a:p>
          <a:p>
            <a:pPr lvl="1"/>
            <a:r>
              <a:rPr lang="en-US" sz="2000" b="1" dirty="0" smtClean="0">
                <a:solidFill>
                  <a:srgbClr val="FFC000"/>
                </a:solidFill>
                <a:latin typeface="Arial" charset="0"/>
              </a:rPr>
              <a:t>Sections</a:t>
            </a:r>
            <a:r>
              <a:rPr lang="en-US" sz="2000" b="1" dirty="0" smtClean="0">
                <a:latin typeface="Arial" charset="0"/>
              </a:rPr>
              <a:t>: &lt;body&gt;, &lt;article&gt;, &lt;section&gt;, &lt;</a:t>
            </a:r>
            <a:r>
              <a:rPr lang="en-US" sz="2000" b="1" dirty="0" err="1" smtClean="0">
                <a:latin typeface="Arial" charset="0"/>
              </a:rPr>
              <a:t>nav</a:t>
            </a:r>
            <a:r>
              <a:rPr lang="en-US" sz="2000" b="1" dirty="0" smtClean="0">
                <a:latin typeface="Arial" charset="0"/>
              </a:rPr>
              <a:t>&gt;, &lt;aside&gt;, &lt;h1&gt;, &lt;h2&gt;, &lt;h3&gt;, &lt;h4&gt;, &lt;h5&gt;, &lt;h6&gt;, &lt;header&gt;, &lt;footer&gt;, &lt;address&gt;</a:t>
            </a:r>
          </a:p>
          <a:p>
            <a:pPr lvl="1"/>
            <a:r>
              <a:rPr lang="en-US" sz="2000" b="1" dirty="0" smtClean="0">
                <a:solidFill>
                  <a:srgbClr val="FFC000"/>
                </a:solidFill>
                <a:latin typeface="Arial" charset="0"/>
              </a:rPr>
              <a:t>Grouping</a:t>
            </a:r>
            <a:r>
              <a:rPr lang="en-US" sz="2000" b="1" dirty="0" smtClean="0">
                <a:latin typeface="Arial" charset="0"/>
              </a:rPr>
              <a:t> content: &lt;p&gt;, &lt;</a:t>
            </a:r>
            <a:r>
              <a:rPr lang="en-US" sz="2000" b="1" dirty="0" err="1" smtClean="0">
                <a:latin typeface="Arial" charset="0"/>
              </a:rPr>
              <a:t>hr</a:t>
            </a:r>
            <a:r>
              <a:rPr lang="en-US" sz="2000" b="1" dirty="0" smtClean="0">
                <a:latin typeface="Arial" charset="0"/>
              </a:rPr>
              <a:t>&gt;, &lt;pre&gt;, &lt;</a:t>
            </a:r>
            <a:r>
              <a:rPr lang="en-US" sz="2000" b="1" dirty="0" err="1" smtClean="0">
                <a:latin typeface="Arial" charset="0"/>
              </a:rPr>
              <a:t>blockquote</a:t>
            </a:r>
            <a:r>
              <a:rPr lang="en-US" sz="2000" b="1" dirty="0" smtClean="0">
                <a:latin typeface="Arial" charset="0"/>
              </a:rPr>
              <a:t>&gt;, &lt;</a:t>
            </a:r>
            <a:r>
              <a:rPr lang="en-US" sz="2000" b="1" dirty="0" err="1" smtClean="0">
                <a:latin typeface="Arial" charset="0"/>
              </a:rPr>
              <a:t>ol</a:t>
            </a:r>
            <a:r>
              <a:rPr lang="en-US" sz="2000" b="1" dirty="0" smtClean="0">
                <a:latin typeface="Arial" charset="0"/>
              </a:rPr>
              <a:t>&gt;, &lt;</a:t>
            </a:r>
            <a:r>
              <a:rPr lang="en-US" sz="2000" b="1" dirty="0" err="1" smtClean="0">
                <a:latin typeface="Arial" charset="0"/>
              </a:rPr>
              <a:t>ul</a:t>
            </a:r>
            <a:r>
              <a:rPr lang="en-US" sz="2000" b="1" dirty="0" smtClean="0">
                <a:latin typeface="Arial" charset="0"/>
              </a:rPr>
              <a:t>&gt;, &lt;li&gt;. &lt;dl&gt;, &lt;</a:t>
            </a:r>
            <a:r>
              <a:rPr lang="en-US" sz="2000" b="1" dirty="0" err="1" smtClean="0">
                <a:latin typeface="Arial" charset="0"/>
              </a:rPr>
              <a:t>dt</a:t>
            </a:r>
            <a:r>
              <a:rPr lang="en-US" sz="2000" b="1" dirty="0" smtClean="0">
                <a:latin typeface="Arial" charset="0"/>
              </a:rPr>
              <a:t>&gt;, &lt;</a:t>
            </a:r>
            <a:r>
              <a:rPr lang="en-US" sz="2000" b="1" dirty="0" err="1" smtClean="0">
                <a:latin typeface="Arial" charset="0"/>
              </a:rPr>
              <a:t>dd</a:t>
            </a:r>
            <a:r>
              <a:rPr lang="en-US" sz="2000" b="1" dirty="0" smtClean="0">
                <a:latin typeface="Arial" charset="0"/>
              </a:rPr>
              <a:t>&gt;, &lt;figure&gt;, &lt;</a:t>
            </a:r>
            <a:r>
              <a:rPr lang="en-US" sz="2000" b="1" dirty="0" err="1" smtClean="0">
                <a:latin typeface="Arial" charset="0"/>
              </a:rPr>
              <a:t>figcaption</a:t>
            </a:r>
            <a:r>
              <a:rPr lang="en-US" sz="2000" b="1" dirty="0" smtClean="0">
                <a:latin typeface="Arial" charset="0"/>
              </a:rPr>
              <a:t>&gt;, &lt;div&gt;, &lt;main&gt;</a:t>
            </a:r>
          </a:p>
          <a:p>
            <a:pPr lvl="1"/>
            <a:r>
              <a:rPr lang="en-US" sz="2000" b="1" dirty="0" smtClean="0">
                <a:solidFill>
                  <a:srgbClr val="FFC000"/>
                </a:solidFill>
                <a:latin typeface="Arial" charset="0"/>
              </a:rPr>
              <a:t>Text-Level Semantics</a:t>
            </a:r>
            <a:r>
              <a:rPr lang="en-US" sz="2000" b="1" dirty="0" smtClean="0">
                <a:latin typeface="Arial" charset="0"/>
              </a:rPr>
              <a:t>: &lt;a&gt;, &lt;</a:t>
            </a:r>
            <a:r>
              <a:rPr lang="en-US" sz="2000" b="1" dirty="0" err="1" smtClean="0">
                <a:latin typeface="Arial" charset="0"/>
              </a:rPr>
              <a:t>em</a:t>
            </a:r>
            <a:r>
              <a:rPr lang="en-US" sz="2000" b="1" dirty="0" smtClean="0">
                <a:latin typeface="Arial" charset="0"/>
              </a:rPr>
              <a:t>&gt;, &lt;strong&gt;, &lt;small&gt;, &lt;s&gt;, &lt;cite&gt;, &lt;q&gt;, &lt;</a:t>
            </a:r>
            <a:r>
              <a:rPr lang="en-US" sz="2000" b="1" dirty="0" err="1" smtClean="0">
                <a:latin typeface="Arial" charset="0"/>
              </a:rPr>
              <a:t>dfn</a:t>
            </a:r>
            <a:r>
              <a:rPr lang="en-US" sz="2000" b="1" dirty="0" smtClean="0">
                <a:latin typeface="Arial" charset="0"/>
              </a:rPr>
              <a:t>&gt;, &lt;</a:t>
            </a:r>
            <a:r>
              <a:rPr lang="en-US" sz="2000" b="1" dirty="0" err="1" smtClean="0">
                <a:latin typeface="Arial" charset="0"/>
              </a:rPr>
              <a:t>abbr</a:t>
            </a:r>
            <a:r>
              <a:rPr lang="en-US" sz="2000" b="1" dirty="0" smtClean="0">
                <a:latin typeface="Arial" charset="0"/>
              </a:rPr>
              <a:t>&gt;, &lt;data&gt;, &lt;time&gt;, &lt;code&gt;, &lt;</a:t>
            </a:r>
            <a:r>
              <a:rPr lang="en-US" sz="2000" b="1" dirty="0" err="1" smtClean="0">
                <a:latin typeface="Arial" charset="0"/>
              </a:rPr>
              <a:t>var</a:t>
            </a:r>
            <a:r>
              <a:rPr lang="en-US" sz="2000" b="1" dirty="0" smtClean="0">
                <a:latin typeface="Arial" charset="0"/>
              </a:rPr>
              <a:t>&gt;, &lt;</a:t>
            </a:r>
            <a:r>
              <a:rPr lang="en-US" sz="2000" b="1" dirty="0" err="1" smtClean="0">
                <a:latin typeface="Arial" charset="0"/>
              </a:rPr>
              <a:t>samp</a:t>
            </a:r>
            <a:r>
              <a:rPr lang="en-US" sz="2000" b="1" dirty="0" smtClean="0">
                <a:latin typeface="Arial" charset="0"/>
              </a:rPr>
              <a:t>&gt;, &lt;</a:t>
            </a:r>
            <a:r>
              <a:rPr lang="en-US" sz="2000" b="1" dirty="0" err="1" smtClean="0">
                <a:latin typeface="Arial" charset="0"/>
              </a:rPr>
              <a:t>kbd</a:t>
            </a:r>
            <a:r>
              <a:rPr lang="en-US" sz="2000" b="1" dirty="0" smtClean="0">
                <a:latin typeface="Arial" charset="0"/>
              </a:rPr>
              <a:t>&gt;, &lt;sub&gt;, &lt;sup&gt;, &lt;</a:t>
            </a:r>
            <a:r>
              <a:rPr lang="en-US" sz="2000" b="1" dirty="0" err="1" smtClean="0">
                <a:latin typeface="Arial" charset="0"/>
              </a:rPr>
              <a:t>i</a:t>
            </a:r>
            <a:r>
              <a:rPr lang="en-US" sz="2000" b="1" dirty="0" smtClean="0">
                <a:latin typeface="Arial" charset="0"/>
              </a:rPr>
              <a:t>&gt;, &lt;b&gt;, &lt;u&gt;, &lt;mark&gt;, &lt;ruby&gt;, &lt;</a:t>
            </a:r>
            <a:r>
              <a:rPr lang="en-US" sz="2000" b="1" dirty="0" err="1" smtClean="0">
                <a:latin typeface="Arial" charset="0"/>
              </a:rPr>
              <a:t>rb</a:t>
            </a:r>
            <a:r>
              <a:rPr lang="en-US" sz="2000" b="1" dirty="0" smtClean="0">
                <a:latin typeface="Arial" charset="0"/>
              </a:rPr>
              <a:t>&gt;, &lt;</a:t>
            </a:r>
            <a:r>
              <a:rPr lang="en-US" sz="2000" b="1" dirty="0" err="1" smtClean="0">
                <a:latin typeface="Arial" charset="0"/>
              </a:rPr>
              <a:t>rt</a:t>
            </a:r>
            <a:r>
              <a:rPr lang="en-US" sz="2000" b="1" dirty="0" smtClean="0">
                <a:latin typeface="Arial" charset="0"/>
              </a:rPr>
              <a:t>&gt;, &lt;</a:t>
            </a:r>
            <a:r>
              <a:rPr lang="en-US" sz="2000" b="1" dirty="0" err="1" smtClean="0">
                <a:latin typeface="Arial" charset="0"/>
              </a:rPr>
              <a:t>rtc</a:t>
            </a:r>
            <a:r>
              <a:rPr lang="en-US" sz="2000" b="1" dirty="0" smtClean="0">
                <a:latin typeface="Arial" charset="0"/>
              </a:rPr>
              <a:t>&gt;, &lt;</a:t>
            </a:r>
            <a:r>
              <a:rPr lang="en-US" sz="2000" b="1" dirty="0" err="1" smtClean="0">
                <a:latin typeface="Arial" charset="0"/>
              </a:rPr>
              <a:t>rp</a:t>
            </a:r>
            <a:r>
              <a:rPr lang="en-US" sz="2000" b="1" dirty="0" smtClean="0">
                <a:latin typeface="Arial" charset="0"/>
              </a:rPr>
              <a:t>&gt;, &lt;</a:t>
            </a:r>
            <a:r>
              <a:rPr lang="en-US" sz="2000" b="1" dirty="0" err="1" smtClean="0">
                <a:latin typeface="Arial" charset="0"/>
              </a:rPr>
              <a:t>dbi</a:t>
            </a:r>
            <a:r>
              <a:rPr lang="en-US" sz="2000" b="1" dirty="0" smtClean="0">
                <a:latin typeface="Arial" charset="0"/>
              </a:rPr>
              <a:t>&gt;, &lt;</a:t>
            </a:r>
            <a:r>
              <a:rPr lang="en-US" sz="2000" b="1" dirty="0" err="1" smtClean="0">
                <a:latin typeface="Arial" charset="0"/>
              </a:rPr>
              <a:t>bdo</a:t>
            </a:r>
            <a:r>
              <a:rPr lang="en-US" sz="2000" b="1" dirty="0" smtClean="0">
                <a:latin typeface="Arial" charset="0"/>
              </a:rPr>
              <a:t>&gt;, &lt;span&gt;, &lt;</a:t>
            </a:r>
            <a:r>
              <a:rPr lang="en-US" sz="2000" b="1" dirty="0" err="1" smtClean="0">
                <a:latin typeface="Arial" charset="0"/>
              </a:rPr>
              <a:t>br</a:t>
            </a:r>
            <a:r>
              <a:rPr lang="en-US" sz="2000" b="1" dirty="0" smtClean="0">
                <a:latin typeface="Arial" charset="0"/>
              </a:rPr>
              <a:t>&gt;, &lt;</a:t>
            </a:r>
            <a:r>
              <a:rPr lang="en-US" sz="2000" b="1" dirty="0" err="1" smtClean="0">
                <a:latin typeface="Arial" charset="0"/>
              </a:rPr>
              <a:t>wbr</a:t>
            </a:r>
            <a:r>
              <a:rPr lang="en-US" sz="2000" b="1" dirty="0" smtClean="0">
                <a:latin typeface="Arial" charset="0"/>
              </a:rPr>
              <a:t>&gt;</a:t>
            </a:r>
          </a:p>
          <a:p>
            <a:pPr lvl="1"/>
            <a:endParaRPr lang="en-US" sz="2000" dirty="0" smtClean="0">
              <a:latin typeface="Arial" charset="0"/>
            </a:endParaRPr>
          </a:p>
          <a:p>
            <a:pPr lvl="1"/>
            <a:endParaRPr lang="en-US" sz="2000" dirty="0" smtClean="0"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7168FA-05D2-4286-862B-AE1695C93B84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CPET 499/ITC 250 Web Systems, Paul I. Lin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4473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745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77813"/>
            <a:ext cx="8686800" cy="407987"/>
          </a:xfrm>
        </p:spPr>
        <p:txBody>
          <a:bodyPr/>
          <a:lstStyle/>
          <a:p>
            <a:pPr eaLnBrk="1" hangingPunct="1">
              <a:defRPr/>
            </a:pPr>
            <a:r>
              <a:rPr lang="en-US" sz="3000" b="1" dirty="0" smtClean="0">
                <a:solidFill>
                  <a:schemeClr val="folHlink"/>
                </a:solidFill>
              </a:rPr>
              <a:t>HTML5 Semantics, Structure and APIs</a:t>
            </a:r>
          </a:p>
        </p:txBody>
      </p:sp>
      <p:sp>
        <p:nvSpPr>
          <p:cNvPr id="787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85800"/>
            <a:ext cx="8229600" cy="5445125"/>
          </a:xfrm>
        </p:spPr>
        <p:txBody>
          <a:bodyPr/>
          <a:lstStyle/>
          <a:p>
            <a:r>
              <a:rPr lang="en-US" sz="2400" b="1" dirty="0">
                <a:latin typeface="Arial" charset="0"/>
              </a:rPr>
              <a:t>HTML 5, </a:t>
            </a:r>
            <a:r>
              <a:rPr lang="en-US" sz="2400" b="1" dirty="0">
                <a:latin typeface="Arial" charset="0"/>
                <a:hlinkClick r:id="rId3"/>
              </a:rPr>
              <a:t>http://www.w3.org/html/wg/drafts/html/CR</a:t>
            </a:r>
            <a:r>
              <a:rPr lang="en-US" sz="2400" b="1" dirty="0" smtClean="0">
                <a:latin typeface="Arial" charset="0"/>
                <a:hlinkClick r:id="rId3"/>
              </a:rPr>
              <a:t>/</a:t>
            </a:r>
            <a:r>
              <a:rPr lang="en-US" sz="2400" b="1" dirty="0" smtClean="0">
                <a:latin typeface="Arial" charset="0"/>
              </a:rPr>
              <a:t> </a:t>
            </a:r>
            <a:endParaRPr lang="en-US" sz="2400" b="1" dirty="0">
              <a:latin typeface="Arial" charset="0"/>
            </a:endParaRPr>
          </a:p>
          <a:p>
            <a:r>
              <a:rPr lang="en-US" sz="2400" b="1" dirty="0" smtClean="0">
                <a:latin typeface="Arial" charset="0"/>
              </a:rPr>
              <a:t>The Elements of HTML (continue)</a:t>
            </a:r>
          </a:p>
          <a:p>
            <a:pPr lvl="1"/>
            <a:r>
              <a:rPr lang="en-US" sz="2000" b="1" dirty="0" smtClean="0">
                <a:solidFill>
                  <a:srgbClr val="FFC000"/>
                </a:solidFill>
                <a:latin typeface="Arial" charset="0"/>
              </a:rPr>
              <a:t>Edits</a:t>
            </a:r>
            <a:r>
              <a:rPr lang="en-US" sz="2000" b="1" dirty="0" smtClean="0">
                <a:latin typeface="Arial" charset="0"/>
              </a:rPr>
              <a:t>: &lt;ins&gt;   &lt;del&gt;</a:t>
            </a:r>
          </a:p>
          <a:p>
            <a:pPr lvl="1"/>
            <a:r>
              <a:rPr lang="en-US" sz="2000" b="1" dirty="0" smtClean="0">
                <a:solidFill>
                  <a:srgbClr val="FFC000"/>
                </a:solidFill>
                <a:latin typeface="Arial" charset="0"/>
              </a:rPr>
              <a:t>Embedded contents</a:t>
            </a:r>
            <a:r>
              <a:rPr lang="en-US" sz="2000" b="1" dirty="0" smtClean="0">
                <a:latin typeface="Arial" charset="0"/>
              </a:rPr>
              <a:t>: &lt;</a:t>
            </a:r>
            <a:r>
              <a:rPr lang="en-US" sz="2000" b="1" dirty="0" err="1" smtClean="0">
                <a:latin typeface="Arial" charset="0"/>
              </a:rPr>
              <a:t>img</a:t>
            </a:r>
            <a:r>
              <a:rPr lang="en-US" sz="2000" b="1" dirty="0" smtClean="0">
                <a:latin typeface="Arial" charset="0"/>
              </a:rPr>
              <a:t>&gt;, &lt;</a:t>
            </a:r>
            <a:r>
              <a:rPr lang="en-US" sz="2000" b="1" dirty="0" err="1" smtClean="0">
                <a:latin typeface="Arial" charset="0"/>
              </a:rPr>
              <a:t>iframe</a:t>
            </a:r>
            <a:r>
              <a:rPr lang="en-US" sz="2000" b="1" dirty="0" smtClean="0">
                <a:latin typeface="Arial" charset="0"/>
              </a:rPr>
              <a:t>&gt;, &lt;embed&gt;, &lt;object&gt;, &lt;</a:t>
            </a:r>
            <a:r>
              <a:rPr lang="en-US" sz="2000" b="1" dirty="0" err="1" smtClean="0">
                <a:latin typeface="Arial" charset="0"/>
              </a:rPr>
              <a:t>param</a:t>
            </a:r>
            <a:r>
              <a:rPr lang="en-US" sz="2000" b="1" dirty="0" smtClean="0">
                <a:latin typeface="Arial" charset="0"/>
              </a:rPr>
              <a:t>&gt;, &lt;video&gt;, &lt;audio&gt;, &lt;source&gt;, &lt;track&gt;, &lt;map&gt;, &lt;area&gt;</a:t>
            </a:r>
          </a:p>
          <a:p>
            <a:pPr lvl="1"/>
            <a:r>
              <a:rPr lang="en-US" sz="2000" b="1" dirty="0" smtClean="0">
                <a:solidFill>
                  <a:srgbClr val="FFC000"/>
                </a:solidFill>
                <a:latin typeface="Arial" charset="0"/>
              </a:rPr>
              <a:t>Links</a:t>
            </a:r>
            <a:r>
              <a:rPr lang="en-US" sz="2000" b="1" dirty="0" smtClean="0">
                <a:latin typeface="Arial" charset="0"/>
              </a:rPr>
              <a:t>: &lt;a&gt;, &lt;alternate&gt;, &lt;author&gt;, &lt;bookmark&gt;, &lt;help&gt;, &lt;icon&gt;, &lt;license&gt;, &lt;</a:t>
            </a:r>
            <a:r>
              <a:rPr lang="en-US" sz="2000" b="1" dirty="0" err="1" smtClean="0">
                <a:latin typeface="Arial" charset="0"/>
              </a:rPr>
              <a:t>nofollow</a:t>
            </a:r>
            <a:r>
              <a:rPr lang="en-US" sz="2000" b="1" dirty="0" smtClean="0">
                <a:latin typeface="Arial" charset="0"/>
              </a:rPr>
              <a:t>&gt;, &lt;</a:t>
            </a:r>
            <a:r>
              <a:rPr lang="en-US" sz="2000" b="1" dirty="0" err="1" smtClean="0">
                <a:latin typeface="Arial" charset="0"/>
              </a:rPr>
              <a:t>noreferrer</a:t>
            </a:r>
            <a:r>
              <a:rPr lang="en-US" sz="2000" b="1" dirty="0" smtClean="0">
                <a:latin typeface="Arial" charset="0"/>
              </a:rPr>
              <a:t>&gt;, &lt;</a:t>
            </a:r>
            <a:r>
              <a:rPr lang="en-US" sz="2000" b="1" dirty="0" err="1" smtClean="0">
                <a:latin typeface="Arial" charset="0"/>
              </a:rPr>
              <a:t>prefectch</a:t>
            </a:r>
            <a:r>
              <a:rPr lang="en-US" sz="2000" b="1" dirty="0" smtClean="0">
                <a:latin typeface="Arial" charset="0"/>
              </a:rPr>
              <a:t>&gt;, &lt;search&gt;, &lt;</a:t>
            </a:r>
            <a:r>
              <a:rPr lang="en-US" sz="2000" b="1" dirty="0" err="1" smtClean="0">
                <a:latin typeface="Arial" charset="0"/>
              </a:rPr>
              <a:t>stylesheet</a:t>
            </a:r>
            <a:r>
              <a:rPr lang="en-US" sz="2000" b="1" dirty="0" smtClean="0">
                <a:latin typeface="Arial" charset="0"/>
              </a:rPr>
              <a:t>&gt;, &lt;tag&gt;, &lt;next&gt;, &lt;</a:t>
            </a:r>
            <a:r>
              <a:rPr lang="en-US" sz="2000" b="1" dirty="0" err="1" smtClean="0">
                <a:latin typeface="Arial" charset="0"/>
              </a:rPr>
              <a:t>prev</a:t>
            </a:r>
            <a:r>
              <a:rPr lang="en-US" sz="2000" b="1" dirty="0" smtClean="0">
                <a:latin typeface="Arial" charset="0"/>
              </a:rPr>
              <a:t>&gt;</a:t>
            </a:r>
          </a:p>
          <a:p>
            <a:pPr lvl="1"/>
            <a:r>
              <a:rPr lang="en-US" sz="2000" b="1" dirty="0" smtClean="0">
                <a:solidFill>
                  <a:srgbClr val="FFC000"/>
                </a:solidFill>
                <a:latin typeface="Arial" charset="0"/>
              </a:rPr>
              <a:t>Tabular Data</a:t>
            </a:r>
            <a:r>
              <a:rPr lang="en-US" sz="2000" b="1" dirty="0" smtClean="0">
                <a:latin typeface="Arial" charset="0"/>
              </a:rPr>
              <a:t>: &lt;table&gt;, &lt;caption&gt;, &lt;</a:t>
            </a:r>
            <a:r>
              <a:rPr lang="en-US" sz="2000" b="1" dirty="0" err="1" smtClean="0">
                <a:latin typeface="Arial" charset="0"/>
              </a:rPr>
              <a:t>colgroup</a:t>
            </a:r>
            <a:r>
              <a:rPr lang="en-US" sz="2000" b="1" dirty="0" smtClean="0">
                <a:latin typeface="Arial" charset="0"/>
              </a:rPr>
              <a:t>&gt;, &lt;col&gt;, &lt;</a:t>
            </a:r>
            <a:r>
              <a:rPr lang="en-US" sz="2000" b="1" dirty="0" err="1" smtClean="0">
                <a:latin typeface="Arial" charset="0"/>
              </a:rPr>
              <a:t>tbody</a:t>
            </a:r>
            <a:r>
              <a:rPr lang="en-US" sz="2000" b="1" dirty="0" smtClean="0">
                <a:latin typeface="Arial" charset="0"/>
              </a:rPr>
              <a:t>&gt;, &lt;thread&gt;, &lt;</a:t>
            </a:r>
            <a:r>
              <a:rPr lang="en-US" sz="2000" b="1" dirty="0" err="1" smtClean="0">
                <a:latin typeface="Arial" charset="0"/>
              </a:rPr>
              <a:t>tfoot</a:t>
            </a:r>
            <a:r>
              <a:rPr lang="en-US" sz="2000" b="1" dirty="0" smtClean="0">
                <a:latin typeface="Arial" charset="0"/>
              </a:rPr>
              <a:t>&gt;, &lt;</a:t>
            </a:r>
            <a:r>
              <a:rPr lang="en-US" sz="2000" b="1" dirty="0" err="1" smtClean="0">
                <a:latin typeface="Arial" charset="0"/>
              </a:rPr>
              <a:t>tr</a:t>
            </a:r>
            <a:r>
              <a:rPr lang="en-US" sz="2000" b="1" dirty="0" smtClean="0">
                <a:latin typeface="Arial" charset="0"/>
              </a:rPr>
              <a:t>&gt;, &lt;td&gt;, &lt;</a:t>
            </a:r>
            <a:r>
              <a:rPr lang="en-US" sz="2000" b="1" dirty="0" err="1" smtClean="0">
                <a:latin typeface="Arial" charset="0"/>
              </a:rPr>
              <a:t>th</a:t>
            </a:r>
            <a:r>
              <a:rPr lang="en-US" sz="2000" b="1" dirty="0" smtClean="0">
                <a:latin typeface="Arial" charset="0"/>
              </a:rPr>
              <a:t>&gt;</a:t>
            </a:r>
          </a:p>
          <a:p>
            <a:pPr lvl="1"/>
            <a:r>
              <a:rPr lang="en-US" sz="2000" b="1" dirty="0" smtClean="0">
                <a:solidFill>
                  <a:srgbClr val="FFC000"/>
                </a:solidFill>
                <a:latin typeface="Arial" charset="0"/>
              </a:rPr>
              <a:t>Forms</a:t>
            </a:r>
            <a:r>
              <a:rPr lang="en-US" sz="2000" b="1" dirty="0" smtClean="0">
                <a:latin typeface="Arial" charset="0"/>
              </a:rPr>
              <a:t>: &lt;form&gt;, &lt;label&gt;, &lt;input&gt;, &lt;type&gt;, &lt;button&gt;, &lt;select&gt;, &lt;</a:t>
            </a:r>
            <a:r>
              <a:rPr lang="en-US" sz="2000" b="1" dirty="0" err="1" smtClean="0">
                <a:latin typeface="Arial" charset="0"/>
              </a:rPr>
              <a:t>datalist</a:t>
            </a:r>
            <a:r>
              <a:rPr lang="en-US" sz="2000" b="1" dirty="0" smtClean="0">
                <a:latin typeface="Arial" charset="0"/>
              </a:rPr>
              <a:t>&gt;, &lt;</a:t>
            </a:r>
            <a:r>
              <a:rPr lang="en-US" sz="2000" b="1" dirty="0" err="1" smtClean="0">
                <a:latin typeface="Arial" charset="0"/>
              </a:rPr>
              <a:t>optgroup</a:t>
            </a:r>
            <a:r>
              <a:rPr lang="en-US" sz="2000" b="1" dirty="0" smtClean="0">
                <a:latin typeface="Arial" charset="0"/>
              </a:rPr>
              <a:t>&gt;, &lt;option&gt;, &lt;</a:t>
            </a:r>
            <a:r>
              <a:rPr lang="en-US" sz="2000" b="1" dirty="0" err="1" smtClean="0">
                <a:latin typeface="Arial" charset="0"/>
              </a:rPr>
              <a:t>textarea</a:t>
            </a:r>
            <a:r>
              <a:rPr lang="en-US" sz="2000" b="1" dirty="0" smtClean="0">
                <a:latin typeface="Arial" charset="0"/>
              </a:rPr>
              <a:t>&gt;, &lt;</a:t>
            </a:r>
            <a:r>
              <a:rPr lang="en-US" sz="2000" b="1" dirty="0" err="1" smtClean="0">
                <a:latin typeface="Arial" charset="0"/>
              </a:rPr>
              <a:t>keygen</a:t>
            </a:r>
            <a:r>
              <a:rPr lang="en-US" sz="2000" b="1" dirty="0" smtClean="0">
                <a:latin typeface="Arial" charset="0"/>
              </a:rPr>
              <a:t>&gt;, &lt;output&gt;, &lt;progress&gt;, &lt;meter&gt;, &lt;</a:t>
            </a:r>
            <a:r>
              <a:rPr lang="en-US" sz="2000" b="1" dirty="0" err="1" smtClean="0">
                <a:latin typeface="Arial" charset="0"/>
              </a:rPr>
              <a:t>fieldset</a:t>
            </a:r>
            <a:r>
              <a:rPr lang="en-US" sz="2000" b="1" dirty="0" smtClean="0">
                <a:latin typeface="Arial" charset="0"/>
              </a:rPr>
              <a:t>&gt;, &lt;legend&gt;, …</a:t>
            </a:r>
          </a:p>
          <a:p>
            <a:pPr lvl="1"/>
            <a:r>
              <a:rPr lang="en-US" sz="2000" b="1" dirty="0" smtClean="0">
                <a:solidFill>
                  <a:srgbClr val="FFC000"/>
                </a:solidFill>
                <a:latin typeface="Arial" charset="0"/>
              </a:rPr>
              <a:t>Scripting</a:t>
            </a:r>
            <a:r>
              <a:rPr lang="en-US" sz="2000" b="1" dirty="0" smtClean="0">
                <a:latin typeface="Arial" charset="0"/>
              </a:rPr>
              <a:t>: &lt;script&gt;, &lt;</a:t>
            </a:r>
            <a:r>
              <a:rPr lang="en-US" sz="2000" b="1" dirty="0" err="1" smtClean="0">
                <a:latin typeface="Arial" charset="0"/>
              </a:rPr>
              <a:t>noscript</a:t>
            </a:r>
            <a:r>
              <a:rPr lang="en-US" sz="2000" b="1" dirty="0" smtClean="0">
                <a:latin typeface="Arial" charset="0"/>
              </a:rPr>
              <a:t>&gt;, &lt;template&gt;, &lt;canvas&gt;</a:t>
            </a:r>
          </a:p>
          <a:p>
            <a:pPr lvl="1"/>
            <a:endParaRPr lang="en-US" sz="2000" b="1" dirty="0" smtClean="0">
              <a:latin typeface="Arial" charset="0"/>
            </a:endParaRPr>
          </a:p>
          <a:p>
            <a:pPr lvl="1"/>
            <a:endParaRPr lang="en-US" sz="2000" dirty="0" smtClean="0">
              <a:latin typeface="Arial" charset="0"/>
            </a:endParaRPr>
          </a:p>
          <a:p>
            <a:pPr lvl="1"/>
            <a:endParaRPr lang="en-US" sz="2000" dirty="0" smtClean="0"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7168FA-05D2-4286-862B-AE1695C93B84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CPET 499/ITC 250 Web Systems, Paul I. Lin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9233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lobe">
  <a:themeElements>
    <a:clrScheme name="Globe 3">
      <a:dk1>
        <a:srgbClr val="003B76"/>
      </a:dk1>
      <a:lt1>
        <a:srgbClr val="FFFFFF"/>
      </a:lt1>
      <a:dk2>
        <a:srgbClr val="0066CC"/>
      </a:dk2>
      <a:lt2>
        <a:srgbClr val="CCECFF"/>
      </a:lt2>
      <a:accent1>
        <a:srgbClr val="33CCCC"/>
      </a:accent1>
      <a:accent2>
        <a:srgbClr val="66CCFF"/>
      </a:accent2>
      <a:accent3>
        <a:srgbClr val="AAB8E2"/>
      </a:accent3>
      <a:accent4>
        <a:srgbClr val="DADADA"/>
      </a:accent4>
      <a:accent5>
        <a:srgbClr val="ADE2E2"/>
      </a:accent5>
      <a:accent6>
        <a:srgbClr val="5CB9E7"/>
      </a:accent6>
      <a:hlink>
        <a:srgbClr val="FFFFCC"/>
      </a:hlink>
      <a:folHlink>
        <a:srgbClr val="FFCC66"/>
      </a:folHlink>
    </a:clrScheme>
    <a:fontScheme name="Globe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Globe 1">
        <a:dk1>
          <a:srgbClr val="622100"/>
        </a:dk1>
        <a:lt1>
          <a:srgbClr val="FFFFFF"/>
        </a:lt1>
        <a:dk2>
          <a:srgbClr val="800000"/>
        </a:dk2>
        <a:lt2>
          <a:srgbClr val="FFFFCC"/>
        </a:lt2>
        <a:accent1>
          <a:srgbClr val="E42B00"/>
        </a:accent1>
        <a:accent2>
          <a:srgbClr val="996600"/>
        </a:accent2>
        <a:accent3>
          <a:srgbClr val="C0AAAA"/>
        </a:accent3>
        <a:accent4>
          <a:srgbClr val="DADADA"/>
        </a:accent4>
        <a:accent5>
          <a:srgbClr val="EFACAA"/>
        </a:accent5>
        <a:accent6>
          <a:srgbClr val="8A5C00"/>
        </a:accent6>
        <a:hlink>
          <a:srgbClr val="FADF6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2">
        <a:dk1>
          <a:srgbClr val="5F4545"/>
        </a:dk1>
        <a:lt1>
          <a:srgbClr val="FFFFFF"/>
        </a:lt1>
        <a:dk2>
          <a:srgbClr val="8F6969"/>
        </a:dk2>
        <a:lt2>
          <a:srgbClr val="FFFFCC"/>
        </a:lt2>
        <a:accent1>
          <a:srgbClr val="CC6600"/>
        </a:accent1>
        <a:accent2>
          <a:srgbClr val="924C0C"/>
        </a:accent2>
        <a:accent3>
          <a:srgbClr val="C6B9B9"/>
        </a:accent3>
        <a:accent4>
          <a:srgbClr val="DADADA"/>
        </a:accent4>
        <a:accent5>
          <a:srgbClr val="E2B8AA"/>
        </a:accent5>
        <a:accent6>
          <a:srgbClr val="84440A"/>
        </a:accent6>
        <a:hlink>
          <a:srgbClr val="CFD375"/>
        </a:hlink>
        <a:folHlink>
          <a:srgbClr val="98BB9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3">
        <a:dk1>
          <a:srgbClr val="003B76"/>
        </a:dk1>
        <a:lt1>
          <a:srgbClr val="FFFFFF"/>
        </a:lt1>
        <a:dk2>
          <a:srgbClr val="0066CC"/>
        </a:dk2>
        <a:lt2>
          <a:srgbClr val="CCECFF"/>
        </a:lt2>
        <a:accent1>
          <a:srgbClr val="33CCCC"/>
        </a:accent1>
        <a:accent2>
          <a:srgbClr val="66CCFF"/>
        </a:accent2>
        <a:accent3>
          <a:srgbClr val="AAB8E2"/>
        </a:accent3>
        <a:accent4>
          <a:srgbClr val="DADADA"/>
        </a:accent4>
        <a:accent5>
          <a:srgbClr val="ADE2E2"/>
        </a:accent5>
        <a:accent6>
          <a:srgbClr val="5CB9E7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4">
        <a:dk1>
          <a:srgbClr val="005856"/>
        </a:dk1>
        <a:lt1>
          <a:srgbClr val="FFFFFF"/>
        </a:lt1>
        <a:dk2>
          <a:srgbClr val="008080"/>
        </a:dk2>
        <a:lt2>
          <a:srgbClr val="FFFFCC"/>
        </a:lt2>
        <a:accent1>
          <a:srgbClr val="0099CC"/>
        </a:accent1>
        <a:accent2>
          <a:srgbClr val="00CCFF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B9E7"/>
        </a:accent6>
        <a:hlink>
          <a:srgbClr val="1ACE9F"/>
        </a:hlink>
        <a:folHlink>
          <a:srgbClr val="948CC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5">
        <a:dk1>
          <a:srgbClr val="3C5436"/>
        </a:dk1>
        <a:lt1>
          <a:srgbClr val="FFFFFF"/>
        </a:lt1>
        <a:dk2>
          <a:srgbClr val="5F8656"/>
        </a:dk2>
        <a:lt2>
          <a:srgbClr val="D6D8C0"/>
        </a:lt2>
        <a:accent1>
          <a:srgbClr val="61733D"/>
        </a:accent1>
        <a:accent2>
          <a:srgbClr val="324A39"/>
        </a:accent2>
        <a:accent3>
          <a:srgbClr val="B6C3B4"/>
        </a:accent3>
        <a:accent4>
          <a:srgbClr val="DADADA"/>
        </a:accent4>
        <a:accent5>
          <a:srgbClr val="B7BCAF"/>
        </a:accent5>
        <a:accent6>
          <a:srgbClr val="2C4233"/>
        </a:accent6>
        <a:hlink>
          <a:srgbClr val="73D588"/>
        </a:hlink>
        <a:folHlink>
          <a:srgbClr val="6F99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6">
        <a:dk1>
          <a:srgbClr val="5B7B65"/>
        </a:dk1>
        <a:lt1>
          <a:srgbClr val="FFFFFF"/>
        </a:lt1>
        <a:dk2>
          <a:srgbClr val="9ABE9D"/>
        </a:dk2>
        <a:lt2>
          <a:srgbClr val="336600"/>
        </a:lt2>
        <a:accent1>
          <a:srgbClr val="00CC66"/>
        </a:accent1>
        <a:accent2>
          <a:srgbClr val="4E7050"/>
        </a:accent2>
        <a:accent3>
          <a:srgbClr val="CADBCC"/>
        </a:accent3>
        <a:accent4>
          <a:srgbClr val="DADADA"/>
        </a:accent4>
        <a:accent5>
          <a:srgbClr val="AAE2B8"/>
        </a:accent5>
        <a:accent6>
          <a:srgbClr val="466548"/>
        </a:accent6>
        <a:hlink>
          <a:srgbClr val="FFFFCC"/>
        </a:hlink>
        <a:folHlink>
          <a:srgbClr val="9CE8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7">
        <a:dk1>
          <a:srgbClr val="4C4E44"/>
        </a:dk1>
        <a:lt1>
          <a:srgbClr val="FFFFFF"/>
        </a:lt1>
        <a:dk2>
          <a:srgbClr val="686B5D"/>
        </a:dk2>
        <a:lt2>
          <a:srgbClr val="D6D5C6"/>
        </a:lt2>
        <a:accent1>
          <a:srgbClr val="898D79"/>
        </a:accent1>
        <a:accent2>
          <a:srgbClr val="4D4F45"/>
        </a:accent2>
        <a:accent3>
          <a:srgbClr val="B9BAB6"/>
        </a:accent3>
        <a:accent4>
          <a:srgbClr val="DADADA"/>
        </a:accent4>
        <a:accent5>
          <a:srgbClr val="C4C5BE"/>
        </a:accent5>
        <a:accent6>
          <a:srgbClr val="45473E"/>
        </a:accent6>
        <a:hlink>
          <a:srgbClr val="58BE67"/>
        </a:hlink>
        <a:folHlink>
          <a:srgbClr val="C0C64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8">
        <a:dk1>
          <a:srgbClr val="000000"/>
        </a:dk1>
        <a:lt1>
          <a:srgbClr val="FFFFDD"/>
        </a:lt1>
        <a:dk2>
          <a:srgbClr val="000000"/>
        </a:dk2>
        <a:lt2>
          <a:srgbClr val="98977A"/>
        </a:lt2>
        <a:accent1>
          <a:srgbClr val="BDCDA7"/>
        </a:accent1>
        <a:accent2>
          <a:srgbClr val="A0D060"/>
        </a:accent2>
        <a:accent3>
          <a:srgbClr val="FFFFEB"/>
        </a:accent3>
        <a:accent4>
          <a:srgbClr val="000000"/>
        </a:accent4>
        <a:accent5>
          <a:srgbClr val="DBE3D0"/>
        </a:accent5>
        <a:accent6>
          <a:srgbClr val="91BC56"/>
        </a:accent6>
        <a:hlink>
          <a:srgbClr val="FADD4E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Globe</Template>
  <TotalTime>13909</TotalTime>
  <Words>2066</Words>
  <Application>Microsoft Office PowerPoint</Application>
  <PresentationFormat>On-screen Show (4:3)</PresentationFormat>
  <Paragraphs>330</Paragraphs>
  <Slides>29</Slides>
  <Notes>29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5" baseType="lpstr">
      <vt:lpstr>Arial</vt:lpstr>
      <vt:lpstr>Courier New</vt:lpstr>
      <vt:lpstr>Times New Roman</vt:lpstr>
      <vt:lpstr>Verdana</vt:lpstr>
      <vt:lpstr>Wingdings</vt:lpstr>
      <vt:lpstr>Globe</vt:lpstr>
      <vt:lpstr>CPET 499/ITC 250 Web Systems</vt:lpstr>
      <vt:lpstr>Topics</vt:lpstr>
      <vt:lpstr>HTML Documents</vt:lpstr>
      <vt:lpstr>Web Pages - HTML Documents</vt:lpstr>
      <vt:lpstr>Web Pages - HTML Documents</vt:lpstr>
      <vt:lpstr>Evolution of HTML Specifications</vt:lpstr>
      <vt:lpstr>HTML5 Semantics, Structure and APIs</vt:lpstr>
      <vt:lpstr>HTML5 Semantics, Structure and APIs</vt:lpstr>
      <vt:lpstr>HTML5 Semantics, Structure and APIs</vt:lpstr>
      <vt:lpstr>Standard XHTML Document Structure</vt:lpstr>
      <vt:lpstr>Basic Text Markup</vt:lpstr>
      <vt:lpstr>welcome.html</vt:lpstr>
      <vt:lpstr>URL for the Web Page: htmlstruc.html</vt:lpstr>
      <vt:lpstr>URL for the Web Page: htmlstruc.html</vt:lpstr>
      <vt:lpstr>Optional Elements</vt:lpstr>
      <vt:lpstr>Base Tag Example, http://www.etcs.ipfw.edu/~lin/CECourses/2_HTML/03HTMLBasicsExs/basehref.html </vt:lpstr>
      <vt:lpstr>Web Browsers and Web Pages</vt:lpstr>
      <vt:lpstr>Web Browsers and Web Pages</vt:lpstr>
      <vt:lpstr>Web Browsers and Web Server Market Shares</vt:lpstr>
      <vt:lpstr>Web Browser and Supporting Protocols</vt:lpstr>
      <vt:lpstr>Web Browsers and Web Pages</vt:lpstr>
      <vt:lpstr>Web Browsers Monitoring Tools</vt:lpstr>
      <vt:lpstr>Web Server Market Shares</vt:lpstr>
      <vt:lpstr>Web Client-Server Computing Model</vt:lpstr>
      <vt:lpstr>Design &amp; Build A Web Site</vt:lpstr>
      <vt:lpstr>Software for Web Site Design</vt:lpstr>
      <vt:lpstr>Design &amp; Build An E-Commerce Site</vt:lpstr>
      <vt:lpstr>Design A Company Web Site</vt:lpstr>
      <vt:lpstr>Summary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Management of Technology - Lect 2</dc:title>
  <dc:creator>Paul Lin</dc:creator>
  <cp:lastModifiedBy>Lin</cp:lastModifiedBy>
  <cp:revision>569</cp:revision>
  <cp:lastPrinted>2011-11-28T20:02:42Z</cp:lastPrinted>
  <dcterms:created xsi:type="dcterms:W3CDTF">2000-01-10T19:04:23Z</dcterms:created>
  <dcterms:modified xsi:type="dcterms:W3CDTF">2015-09-08T20:23:02Z</dcterms:modified>
</cp:coreProperties>
</file>