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87" r:id="rId2"/>
    <p:sldId id="620" r:id="rId3"/>
    <p:sldId id="636" r:id="rId4"/>
    <p:sldId id="709" r:id="rId5"/>
    <p:sldId id="710" r:id="rId6"/>
    <p:sldId id="711" r:id="rId7"/>
    <p:sldId id="712" r:id="rId8"/>
    <p:sldId id="713" r:id="rId9"/>
    <p:sldId id="714" r:id="rId10"/>
    <p:sldId id="715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53" d="100"/>
          <a:sy n="53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30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345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378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289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22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884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44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</a:t>
            </a: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8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Introduction to Server-Side Development with PHP</a:t>
            </a:r>
            <a:endParaRPr lang="en-US" sz="2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/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</a:t>
            </a:r>
            <a:r>
              <a:rPr lang="en-US" sz="2000" b="1" dirty="0" smtClean="0">
                <a:latin typeface="Arial" charset="0"/>
              </a:rPr>
              <a:t>I-Hai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8.8 Zend Engine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7" y="560387"/>
            <a:ext cx="7325633" cy="622069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949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is </a:t>
            </a:r>
            <a:r>
              <a:rPr lang="en-US" sz="2400" dirty="0" smtClean="0">
                <a:latin typeface="Arial" charset="0"/>
              </a:rPr>
              <a:t>Server-Side Development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 Web Server’s Responsibilities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Quick Tour of PHP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Program Control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Functions</a:t>
            </a: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8.1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3000" b="1" dirty="0" smtClean="0">
                <a:solidFill>
                  <a:schemeClr val="folHlink"/>
                </a:solidFill>
              </a:rPr>
              <a:t>Server-Side Script vs. Client Side Script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62062"/>
            <a:ext cx="7315200" cy="544353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8.2 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3000" b="1" dirty="0" smtClean="0">
                <a:solidFill>
                  <a:schemeClr val="folHlink"/>
                </a:solidFill>
              </a:rPr>
              <a:t>Accessible Resources for </a:t>
            </a:r>
            <a:r>
              <a:rPr lang="en-US" sz="3000" b="1" dirty="0" smtClean="0">
                <a:solidFill>
                  <a:schemeClr val="folHlink"/>
                </a:solidFill>
              </a:rPr>
              <a:t>Server Scripts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" y="1256847"/>
            <a:ext cx="8021901" cy="523063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593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8.3 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3000" b="1" dirty="0" smtClean="0">
                <a:solidFill>
                  <a:schemeClr val="folHlink"/>
                </a:solidFill>
              </a:rPr>
              <a:t>Web Development Technologies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1343343"/>
            <a:ext cx="8707085" cy="484155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744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8.4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Market share of web development environments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5432"/>
            <a:ext cx="8534400" cy="409111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020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8.5 Linux, Apache, and PHP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74138"/>
            <a:ext cx="8153400" cy="49981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417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8.6 Apache Module and PHP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6537"/>
            <a:ext cx="6553200" cy="626146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289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8.7 Multi-threaded vs. Multi-process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1735"/>
            <a:ext cx="7848600" cy="611910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1460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14623</TotalTime>
  <Words>202</Words>
  <Application>Microsoft Office PowerPoint</Application>
  <PresentationFormat>On-screen Show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Figure 8.1 Server-Side Script vs. Client Side Script</vt:lpstr>
      <vt:lpstr>Figure 8.2  Accessible Resources for Server Scripts</vt:lpstr>
      <vt:lpstr>Figure 8.3  Web Development Technologies</vt:lpstr>
      <vt:lpstr>Figure 8.4 Market share of web development environments</vt:lpstr>
      <vt:lpstr>Figure 8.5 Linux, Apache, and PHP</vt:lpstr>
      <vt:lpstr>Figure 8.6 Apache Module and PHP</vt:lpstr>
      <vt:lpstr>Figure 8.7 Multi-threaded vs. Multi-process</vt:lpstr>
      <vt:lpstr>Figure 8.8 Zend Engine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629</cp:revision>
  <cp:lastPrinted>2016-10-13T02:27:15Z</cp:lastPrinted>
  <dcterms:created xsi:type="dcterms:W3CDTF">2000-01-10T19:04:23Z</dcterms:created>
  <dcterms:modified xsi:type="dcterms:W3CDTF">2016-10-13T02:27:19Z</dcterms:modified>
</cp:coreProperties>
</file>