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3" r:id="rId7"/>
    <p:sldId id="261" r:id="rId8"/>
    <p:sldId id="264" r:id="rId9"/>
    <p:sldId id="262" r:id="rId10"/>
    <p:sldId id="265" r:id="rId11"/>
    <p:sldId id="271" r:id="rId12"/>
    <p:sldId id="266" r:id="rId13"/>
    <p:sldId id="267" r:id="rId14"/>
    <p:sldId id="269" r:id="rId15"/>
    <p:sldId id="272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70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25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4AED-FC92-43D1-8518-4AFEC1E49D9B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D6B2C75-792A-43FB-B228-00736C2F320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57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4AED-FC92-43D1-8518-4AFEC1E49D9B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C75-792A-43FB-B228-00736C2F320E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65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4AED-FC92-43D1-8518-4AFEC1E49D9B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C75-792A-43FB-B228-00736C2F320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918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4AED-FC92-43D1-8518-4AFEC1E49D9B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C75-792A-43FB-B228-00736C2F320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123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4AED-FC92-43D1-8518-4AFEC1E49D9B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C75-792A-43FB-B228-00736C2F320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40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4AED-FC92-43D1-8518-4AFEC1E49D9B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C75-792A-43FB-B228-00736C2F320E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64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4AED-FC92-43D1-8518-4AFEC1E49D9B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C75-792A-43FB-B228-00736C2F320E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226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4AED-FC92-43D1-8518-4AFEC1E49D9B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C75-792A-43FB-B228-00736C2F320E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45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4AED-FC92-43D1-8518-4AFEC1E49D9B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C75-792A-43FB-B228-00736C2F3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89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4AED-FC92-43D1-8518-4AFEC1E49D9B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C75-792A-43FB-B228-00736C2F320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16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57E4AED-FC92-43D1-8518-4AFEC1E49D9B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2C75-792A-43FB-B228-00736C2F320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39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E4AED-FC92-43D1-8518-4AFEC1E49D9B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D6B2C75-792A-43FB-B228-00736C2F320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02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E02F4-D0E1-4665-9726-0EE7DF5912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C&amp;B Homes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8928ED-3919-4BA3-AA71-8E2CEA238B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37330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Progress Report</a:t>
            </a:r>
          </a:p>
          <a:p>
            <a:r>
              <a:rPr lang="en-US" dirty="0"/>
              <a:t>Clark Collins and Nick Bauer</a:t>
            </a:r>
          </a:p>
          <a:p>
            <a:r>
              <a:rPr lang="en-US" dirty="0"/>
              <a:t>ITC 250: Web Systems</a:t>
            </a:r>
          </a:p>
        </p:txBody>
      </p:sp>
    </p:spTree>
    <p:extLst>
      <p:ext uri="{BB962C8B-B14F-4D97-AF65-F5344CB8AC3E}">
        <p14:creationId xmlns:p14="http://schemas.microsoft.com/office/powerpoint/2010/main" val="699078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2EA61-F8B9-423D-A966-6687F3720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en-US" dirty="0"/>
              <a:t>System requirements:  </a:t>
            </a:r>
            <a:r>
              <a:rPr lang="en-US" dirty="0" err="1"/>
              <a:t>SoFTWARE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887FA-6A78-47E1-831B-1DB0D0278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Website Requirements:</a:t>
            </a:r>
          </a:p>
          <a:p>
            <a:pPr lvl="1"/>
            <a:r>
              <a:rPr lang="en-US" dirty="0"/>
              <a:t>Website</a:t>
            </a:r>
          </a:p>
          <a:p>
            <a:pPr lvl="2"/>
            <a:r>
              <a:rPr lang="en-US" dirty="0"/>
              <a:t>Login Page</a:t>
            </a:r>
          </a:p>
          <a:p>
            <a:pPr lvl="2"/>
            <a:r>
              <a:rPr lang="en-US" dirty="0"/>
              <a:t>User Data Page</a:t>
            </a:r>
          </a:p>
          <a:p>
            <a:pPr lvl="2"/>
            <a:r>
              <a:rPr lang="en-US" dirty="0" smtClean="0"/>
              <a:t>Languages Used:</a:t>
            </a:r>
            <a:endParaRPr lang="en-US" dirty="0"/>
          </a:p>
          <a:p>
            <a:pPr lvl="4"/>
            <a:r>
              <a:rPr lang="en-US" dirty="0"/>
              <a:t>HTML 5</a:t>
            </a:r>
          </a:p>
          <a:p>
            <a:pPr lvl="4"/>
            <a:r>
              <a:rPr lang="en-US" dirty="0"/>
              <a:t>CSS</a:t>
            </a:r>
          </a:p>
          <a:p>
            <a:pPr lvl="4"/>
            <a:r>
              <a:rPr lang="en-US" dirty="0"/>
              <a:t>JavaScript</a:t>
            </a:r>
          </a:p>
          <a:p>
            <a:pPr lvl="4"/>
            <a:r>
              <a:rPr lang="en-US" dirty="0" smtClean="0"/>
              <a:t>PHP</a:t>
            </a:r>
          </a:p>
          <a:p>
            <a:pPr lvl="4"/>
            <a:r>
              <a:rPr lang="en-US" dirty="0" smtClean="0"/>
              <a:t>INI Files</a:t>
            </a:r>
          </a:p>
          <a:p>
            <a:pPr lvl="4"/>
            <a:r>
              <a:rPr lang="en-US" dirty="0" smtClean="0"/>
              <a:t>SQL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21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2EA61-F8B9-423D-A966-6687F3720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en-US" dirty="0"/>
              <a:t>System HARDWARE 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887FA-6A78-47E1-831B-1DB0D0278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 System Requirements:</a:t>
            </a:r>
          </a:p>
          <a:p>
            <a:pPr lvl="1"/>
            <a:r>
              <a:rPr lang="en-US" dirty="0"/>
              <a:t>XAMPP (Latest Version)</a:t>
            </a:r>
          </a:p>
          <a:p>
            <a:pPr lvl="1"/>
            <a:r>
              <a:rPr lang="en-US" dirty="0"/>
              <a:t>Windows 7, 8, 10 o</a:t>
            </a:r>
          </a:p>
          <a:p>
            <a:pPr lvl="1"/>
            <a:r>
              <a:rPr lang="en-US" dirty="0"/>
              <a:t>Specs:</a:t>
            </a:r>
          </a:p>
          <a:p>
            <a:pPr lvl="2"/>
            <a:r>
              <a:rPr lang="en-US" dirty="0"/>
              <a:t>12GB RAM</a:t>
            </a:r>
          </a:p>
          <a:p>
            <a:pPr lvl="2"/>
            <a:r>
              <a:rPr lang="en-US" dirty="0"/>
              <a:t>8 CPU threads</a:t>
            </a:r>
          </a:p>
          <a:p>
            <a:pPr lvl="2"/>
            <a:r>
              <a:rPr lang="en-US" dirty="0"/>
              <a:t>20 GB of SSD Disk Space</a:t>
            </a:r>
          </a:p>
        </p:txBody>
      </p:sp>
    </p:spTree>
    <p:extLst>
      <p:ext uri="{BB962C8B-B14F-4D97-AF65-F5344CB8AC3E}">
        <p14:creationId xmlns:p14="http://schemas.microsoft.com/office/powerpoint/2010/main" val="43930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559F2-271F-4DFB-BACF-CBE43E1AD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components: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B1194-153C-4AFF-807A-5836D38D7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Hardware:</a:t>
            </a:r>
          </a:p>
          <a:p>
            <a:pPr lvl="1"/>
            <a:r>
              <a:rPr lang="en-US" dirty="0"/>
              <a:t>Windows 10 x64 Server</a:t>
            </a:r>
          </a:p>
          <a:p>
            <a:pPr lvl="1"/>
            <a:r>
              <a:rPr lang="en-US" dirty="0"/>
              <a:t>Windows Development PC</a:t>
            </a:r>
          </a:p>
          <a:p>
            <a:pPr lvl="1"/>
            <a:r>
              <a:rPr lang="en-US" dirty="0"/>
              <a:t>ASUS Router with port forwarding</a:t>
            </a:r>
          </a:p>
          <a:p>
            <a:pPr lvl="1"/>
            <a:endParaRPr lang="en-US" dirty="0"/>
          </a:p>
          <a:p>
            <a:r>
              <a:rPr lang="en-US" dirty="0"/>
              <a:t>Software:</a:t>
            </a:r>
          </a:p>
          <a:p>
            <a:pPr lvl="1"/>
            <a:r>
              <a:rPr lang="en-US" dirty="0"/>
              <a:t>Notepad++</a:t>
            </a:r>
          </a:p>
          <a:p>
            <a:pPr lvl="1"/>
            <a:r>
              <a:rPr lang="en-US" dirty="0"/>
              <a:t>Database Management GUI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178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902AF-8FD8-4A76-9600-382FEC7C1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en-US" dirty="0"/>
              <a:t>Software programming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4922E-9A8B-4481-B7F7-9CAF844C8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XAMPP</a:t>
            </a:r>
          </a:p>
          <a:p>
            <a:r>
              <a:rPr lang="en-US" sz="2400" dirty="0"/>
              <a:t>BRACKETS (An Adobe Product)</a:t>
            </a:r>
          </a:p>
          <a:p>
            <a:r>
              <a:rPr lang="en-US" sz="2400" dirty="0"/>
              <a:t>Notepad++</a:t>
            </a:r>
          </a:p>
          <a:p>
            <a:r>
              <a:rPr lang="en-US" sz="2400" dirty="0"/>
              <a:t>Hosted through NO-IP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76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A7A50-0523-4074-A1C0-F93A02213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279" y="804520"/>
            <a:ext cx="9603275" cy="587136"/>
          </a:xfrm>
        </p:spPr>
        <p:txBody>
          <a:bodyPr/>
          <a:lstStyle/>
          <a:p>
            <a:r>
              <a:rPr lang="en-US" dirty="0"/>
              <a:t>schedule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037" y="498763"/>
            <a:ext cx="7860231" cy="5632018"/>
          </a:xfrm>
        </p:spPr>
      </p:pic>
    </p:spTree>
    <p:extLst>
      <p:ext uri="{BB962C8B-B14F-4D97-AF65-F5344CB8AC3E}">
        <p14:creationId xmlns:p14="http://schemas.microsoft.com/office/powerpoint/2010/main" val="1230304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A7A50-0523-4074-A1C0-F93A02213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325" y="742174"/>
            <a:ext cx="9603275" cy="587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Schedule</a:t>
            </a:r>
            <a:br>
              <a:rPr lang="en-US" dirty="0" smtClean="0"/>
            </a:br>
            <a:r>
              <a:rPr lang="en-US" dirty="0" smtClean="0"/>
              <a:t>Continued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644" y="498764"/>
            <a:ext cx="7838117" cy="564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906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FE496-72AE-4FC1-A6BE-3B9E465B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0C729-63E9-457A-9358-E97BA358E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website is </a:t>
            </a:r>
            <a:r>
              <a:rPr lang="en-US" dirty="0" smtClean="0"/>
              <a:t>nearly done, however, we are still working on linking the pages and getting the final touches completed.</a:t>
            </a:r>
            <a:endParaRPr lang="en-US" dirty="0"/>
          </a:p>
          <a:p>
            <a:pPr lvl="1"/>
            <a:r>
              <a:rPr lang="en-US" dirty="0" smtClean="0"/>
              <a:t>Final security measures are being placed into the website</a:t>
            </a:r>
          </a:p>
          <a:p>
            <a:pPr lvl="1"/>
            <a:r>
              <a:rPr lang="en-US" dirty="0" smtClean="0"/>
              <a:t>Working on gathering more data to be input into </a:t>
            </a:r>
            <a:r>
              <a:rPr lang="en-US" smtClean="0"/>
              <a:t>the databases</a:t>
            </a:r>
          </a:p>
        </p:txBody>
      </p:sp>
    </p:spTree>
    <p:extLst>
      <p:ext uri="{BB962C8B-B14F-4D97-AF65-F5344CB8AC3E}">
        <p14:creationId xmlns:p14="http://schemas.microsoft.com/office/powerpoint/2010/main" val="1861633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066F7-7C39-4E36-B3DF-FD3910054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en-US" dirty="0"/>
              <a:t>Project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7C067-5B0A-48CF-ADE0-BC9526085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This is a website that encompasses everything you need to schedule and contact our home inspection company.</a:t>
            </a:r>
          </a:p>
          <a:p>
            <a:r>
              <a:rPr lang="en-US" sz="2400" dirty="0"/>
              <a:t>This website houses videos with do-it-yourself information to help homeowners maintain their home.</a:t>
            </a:r>
          </a:p>
          <a:p>
            <a:r>
              <a:rPr lang="en-US" sz="2400" dirty="0"/>
              <a:t>This website allows users to schedule appointments and get estimates for the cost to have their home inspected.</a:t>
            </a:r>
          </a:p>
        </p:txBody>
      </p:sp>
    </p:spTree>
    <p:extLst>
      <p:ext uri="{BB962C8B-B14F-4D97-AF65-F5344CB8AC3E}">
        <p14:creationId xmlns:p14="http://schemas.microsoft.com/office/powerpoint/2010/main" val="2402122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2F567-C84D-462A-B603-61003787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292A4-4CC2-4EC5-AEAC-D7F529113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6601" y="2485824"/>
            <a:ext cx="3820812" cy="24731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Home Inspector’s Website</a:t>
            </a:r>
          </a:p>
          <a:p>
            <a:r>
              <a:rPr lang="en-US" dirty="0"/>
              <a:t>User Database</a:t>
            </a:r>
          </a:p>
          <a:p>
            <a:r>
              <a:rPr lang="en-US" dirty="0"/>
              <a:t>Sign in Page</a:t>
            </a:r>
          </a:p>
          <a:p>
            <a:r>
              <a:rPr lang="en-US" dirty="0"/>
              <a:t>How-To Video Page</a:t>
            </a:r>
          </a:p>
          <a:p>
            <a:r>
              <a:rPr lang="en-US" dirty="0"/>
              <a:t>Business Information Page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B55414E-76B8-4ABB-AF4D-C77DD6D72BEA}"/>
              </a:ext>
            </a:extLst>
          </p:cNvPr>
          <p:cNvSpPr txBox="1">
            <a:spLocks/>
          </p:cNvSpPr>
          <p:nvPr/>
        </p:nvSpPr>
        <p:spPr>
          <a:xfrm>
            <a:off x="6798551" y="2485823"/>
            <a:ext cx="3820812" cy="24731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Blog/Forum Page</a:t>
            </a:r>
          </a:p>
          <a:p>
            <a:r>
              <a:rPr lang="en-US" dirty="0"/>
              <a:t>Form Page</a:t>
            </a:r>
          </a:p>
          <a:p>
            <a:r>
              <a:rPr lang="en-US" dirty="0"/>
              <a:t>Account Page</a:t>
            </a:r>
          </a:p>
          <a:p>
            <a:r>
              <a:rPr lang="en-US" dirty="0"/>
              <a:t>BLOB Database for Images</a:t>
            </a:r>
          </a:p>
          <a:p>
            <a:r>
              <a:rPr lang="en-US" dirty="0"/>
              <a:t>Vector Image(s)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66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6D084-3798-4092-91C6-61D35631B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en-US" dirty="0"/>
              <a:t>Project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4396C-9A9C-4CB5-A596-D96F5F777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86304"/>
          </a:xfrm>
        </p:spPr>
        <p:txBody>
          <a:bodyPr>
            <a:normAutofit/>
          </a:bodyPr>
          <a:lstStyle/>
          <a:p>
            <a:r>
              <a:rPr lang="en-US" dirty="0"/>
              <a:t>Website Requirements</a:t>
            </a:r>
          </a:p>
          <a:p>
            <a:pPr lvl="1"/>
            <a:r>
              <a:rPr lang="en-US" dirty="0"/>
              <a:t>Design Website</a:t>
            </a:r>
          </a:p>
          <a:p>
            <a:pPr lvl="1"/>
            <a:r>
              <a:rPr lang="en-US" dirty="0"/>
              <a:t>Build Website</a:t>
            </a:r>
          </a:p>
          <a:p>
            <a:pPr lvl="1"/>
            <a:r>
              <a:rPr lang="en-US" dirty="0"/>
              <a:t>Code the logic of the website</a:t>
            </a:r>
          </a:p>
          <a:p>
            <a:pPr lvl="1"/>
            <a:r>
              <a:rPr lang="en-US" dirty="0"/>
              <a:t>Design and build the database</a:t>
            </a:r>
          </a:p>
          <a:p>
            <a:r>
              <a:rPr lang="en-US" dirty="0"/>
              <a:t>Testing</a:t>
            </a:r>
          </a:p>
          <a:p>
            <a:pPr lvl="1"/>
            <a:r>
              <a:rPr lang="en-US" dirty="0"/>
              <a:t>Register an account</a:t>
            </a:r>
          </a:p>
          <a:p>
            <a:pPr lvl="1"/>
            <a:r>
              <a:rPr lang="en-US" dirty="0"/>
              <a:t>Login to account, log out of account</a:t>
            </a:r>
          </a:p>
          <a:p>
            <a:pPr lvl="1"/>
            <a:r>
              <a:rPr lang="en-US" dirty="0"/>
              <a:t>Test video playback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59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2F053-152A-445F-B65F-FC0439C30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en-US" dirty="0"/>
              <a:t>Sections in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C5C72-E19C-46F7-BD1E-1B539A2A4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Search Box</a:t>
            </a:r>
          </a:p>
          <a:p>
            <a:r>
              <a:rPr lang="en-US" dirty="0" smtClean="0"/>
              <a:t>Parallax/Vector Imagery</a:t>
            </a:r>
          </a:p>
          <a:p>
            <a:r>
              <a:rPr lang="en-US" dirty="0" smtClean="0"/>
              <a:t>CSS file for Video preview page</a:t>
            </a:r>
          </a:p>
          <a:p>
            <a:r>
              <a:rPr lang="en-US" dirty="0" smtClean="0"/>
              <a:t>JavaScript Form Page for error checking/confirmation</a:t>
            </a:r>
          </a:p>
          <a:p>
            <a:r>
              <a:rPr lang="en-US" dirty="0" smtClean="0"/>
              <a:t>BLOB Database and INI file is in progress, working on uploading images</a:t>
            </a:r>
          </a:p>
          <a:p>
            <a:r>
              <a:rPr lang="en-US" dirty="0" smtClean="0"/>
              <a:t>Voter counting page is in progress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2F053-152A-445F-B65F-FC0439C30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en-US" dirty="0"/>
              <a:t>Problems and Corrections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C5C72-E19C-46F7-BD1E-1B539A2A4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One of the major problems that we are working through is converting input into a PHP file as a string into an integer within the SQL Database.</a:t>
            </a:r>
          </a:p>
          <a:p>
            <a:pPr lvl="1"/>
            <a:r>
              <a:rPr lang="en-US" dirty="0" smtClean="0"/>
              <a:t>Correction to this was to create the String as a </a:t>
            </a:r>
            <a:r>
              <a:rPr lang="en-US" dirty="0" err="1" smtClean="0"/>
              <a:t>VarChar</a:t>
            </a:r>
            <a:r>
              <a:rPr lang="en-US" dirty="0" smtClean="0"/>
              <a:t> and not an integer within the SQL Database.</a:t>
            </a:r>
            <a:endParaRPr lang="en-US" dirty="0"/>
          </a:p>
          <a:p>
            <a:r>
              <a:rPr lang="en-US" dirty="0"/>
              <a:t>Continually working on the CSS page to get the format of the page how we want </a:t>
            </a:r>
            <a:r>
              <a:rPr lang="en-US" dirty="0" smtClean="0"/>
              <a:t>it for the video preview.</a:t>
            </a:r>
          </a:p>
          <a:p>
            <a:pPr lvl="1"/>
            <a:r>
              <a:rPr lang="en-US" dirty="0" smtClean="0"/>
              <a:t>Limit the amount of CSS coding to do due to time constraints.</a:t>
            </a:r>
            <a:endParaRPr lang="en-US" dirty="0"/>
          </a:p>
          <a:p>
            <a:r>
              <a:rPr lang="en-US" dirty="0" smtClean="0"/>
              <a:t>Integrating regular expression links and regular correction if statements (catch verification statements) for verifying user input.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0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E11C3-F8AF-4706-900E-9D6BE9BE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milestones and deliverables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85F90-3560-4D16-A3A9-AC432ABE6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Prototype</a:t>
            </a:r>
          </a:p>
          <a:p>
            <a:pPr lvl="1"/>
            <a:r>
              <a:rPr lang="en-US" dirty="0"/>
              <a:t>Database is in progress</a:t>
            </a:r>
          </a:p>
          <a:p>
            <a:pPr lvl="1"/>
            <a:r>
              <a:rPr lang="en-US" dirty="0"/>
              <a:t>PHP Outline complete</a:t>
            </a:r>
          </a:p>
          <a:p>
            <a:pPr lvl="1"/>
            <a:r>
              <a:rPr lang="en-US" dirty="0"/>
              <a:t>Researching is nearly complete</a:t>
            </a:r>
          </a:p>
        </p:txBody>
      </p:sp>
    </p:spTree>
    <p:extLst>
      <p:ext uri="{BB962C8B-B14F-4D97-AF65-F5344CB8AC3E}">
        <p14:creationId xmlns:p14="http://schemas.microsoft.com/office/powerpoint/2010/main" val="331107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438CF-AABA-4282-9089-05E45E458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624231"/>
          </a:xfrm>
        </p:spPr>
        <p:txBody>
          <a:bodyPr/>
          <a:lstStyle/>
          <a:p>
            <a:r>
              <a:rPr lang="en-US" dirty="0"/>
              <a:t>Web system design: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7D8BF20-90E1-4678-B4C1-459ADBDDB2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1" y="1676400"/>
            <a:ext cx="10445254" cy="4133850"/>
          </a:xfrm>
        </p:spPr>
      </p:pic>
    </p:spTree>
    <p:extLst>
      <p:ext uri="{BB962C8B-B14F-4D97-AF65-F5344CB8AC3E}">
        <p14:creationId xmlns:p14="http://schemas.microsoft.com/office/powerpoint/2010/main" val="3477554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4F51A-1304-4C35-B790-9776DC994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2595127" cy="907548"/>
          </a:xfrm>
        </p:spPr>
        <p:txBody>
          <a:bodyPr>
            <a:normAutofit fontScale="90000"/>
          </a:bodyPr>
          <a:lstStyle/>
          <a:p>
            <a:r>
              <a:rPr lang="en-US" dirty="0"/>
              <a:t>user login:</a:t>
            </a:r>
            <a:br>
              <a:rPr lang="en-US" dirty="0"/>
            </a:br>
            <a:r>
              <a:rPr lang="en-US" dirty="0"/>
              <a:t>DIAGRAM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0F32F1E0-C310-486F-922B-0AF895CB27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463" y="2014070"/>
            <a:ext cx="3103730" cy="3672541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EA4DC08-58E3-4A88-8FDA-55875F339F3C}"/>
              </a:ext>
            </a:extLst>
          </p:cNvPr>
          <p:cNvSpPr txBox="1"/>
          <p:nvPr/>
        </p:nvSpPr>
        <p:spPr>
          <a:xfrm>
            <a:off x="1630196" y="2743200"/>
            <a:ext cx="33133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Our website validates whether </a:t>
            </a:r>
            <a:br>
              <a:rPr lang="en-US" sz="2800" dirty="0"/>
            </a:br>
            <a:r>
              <a:rPr lang="en-US" sz="2800" dirty="0"/>
              <a:t>or not the user has put in the </a:t>
            </a:r>
            <a:r>
              <a:rPr lang="en-US" sz="2800" dirty="0" smtClean="0"/>
              <a:t>correct </a:t>
            </a:r>
            <a:r>
              <a:rPr lang="en-US" sz="2800" dirty="0"/>
              <a:t>credentials</a:t>
            </a:r>
          </a:p>
        </p:txBody>
      </p:sp>
    </p:spTree>
    <p:extLst>
      <p:ext uri="{BB962C8B-B14F-4D97-AF65-F5344CB8AC3E}">
        <p14:creationId xmlns:p14="http://schemas.microsoft.com/office/powerpoint/2010/main" val="58459435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380</TotalTime>
  <Words>440</Words>
  <Application>Microsoft Office PowerPoint</Application>
  <PresentationFormat>Widescreen</PresentationFormat>
  <Paragraphs>90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Gallery</vt:lpstr>
      <vt:lpstr>C&amp;B Homes</vt:lpstr>
      <vt:lpstr>Project Summary</vt:lpstr>
      <vt:lpstr>OVERVIEW</vt:lpstr>
      <vt:lpstr>Project Scope</vt:lpstr>
      <vt:lpstr>Sections in development</vt:lpstr>
      <vt:lpstr>Problems and Corrections</vt:lpstr>
      <vt:lpstr>Project milestones and deliverables</vt:lpstr>
      <vt:lpstr>Web system design: </vt:lpstr>
      <vt:lpstr>user login: DIAGRAM</vt:lpstr>
      <vt:lpstr>System requirements:  SoFTWARE</vt:lpstr>
      <vt:lpstr>System HARDWARE SPECIFICATIONS</vt:lpstr>
      <vt:lpstr>Major components:</vt:lpstr>
      <vt:lpstr>Software programming tools</vt:lpstr>
      <vt:lpstr>schedule</vt:lpstr>
      <vt:lpstr>Schedule Continued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C&amp;B Homes</dc:title>
  <dc:creator>Clark Collins</dc:creator>
  <cp:lastModifiedBy>Clark Collins</cp:lastModifiedBy>
  <cp:revision>19</cp:revision>
  <dcterms:created xsi:type="dcterms:W3CDTF">2017-11-17T00:47:14Z</dcterms:created>
  <dcterms:modified xsi:type="dcterms:W3CDTF">2017-12-04T02:22:45Z</dcterms:modified>
</cp:coreProperties>
</file>