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1EF5-A117-483B-9437-55224210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334" y="1099624"/>
            <a:ext cx="8825658" cy="3329581"/>
          </a:xfrm>
        </p:spPr>
        <p:txBody>
          <a:bodyPr/>
          <a:lstStyle/>
          <a:p>
            <a:r>
              <a:rPr lang="en-US" dirty="0"/>
              <a:t>Racine TALLA:</a:t>
            </a:r>
            <a:br>
              <a:rPr lang="en-US" dirty="0"/>
            </a:br>
            <a:r>
              <a:rPr lang="en-US" dirty="0"/>
              <a:t>The Journey</a:t>
            </a:r>
            <a:br>
              <a:rPr lang="en-US" dirty="0"/>
            </a:br>
            <a:r>
              <a:rPr lang="en-US" dirty="0"/>
              <a:t>Progress report 1: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D0CA0-0566-4A48-B56A-00F382687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334" y="4543927"/>
            <a:ext cx="8825658" cy="861420"/>
          </a:xfrm>
        </p:spPr>
        <p:txBody>
          <a:bodyPr/>
          <a:lstStyle/>
          <a:p>
            <a:r>
              <a:rPr lang="en-US" dirty="0"/>
              <a:t>CPET499: Web systems</a:t>
            </a:r>
          </a:p>
        </p:txBody>
      </p:sp>
    </p:spTree>
    <p:extLst>
      <p:ext uri="{BB962C8B-B14F-4D97-AF65-F5344CB8AC3E}">
        <p14:creationId xmlns:p14="http://schemas.microsoft.com/office/powerpoint/2010/main" val="409169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8558-BB88-4478-BB17-5A194A9C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7824EF-33DA-44A7-90DC-A10CE9ECFE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232" y="1652338"/>
            <a:ext cx="10395283" cy="47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EFC6-5D86-4912-8462-7FE0F909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Already Accomplished: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D9F8-F8D4-4629-BDCC-6FDA2D94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Map</a:t>
            </a:r>
          </a:p>
          <a:p>
            <a:r>
              <a:rPr lang="en-US" dirty="0"/>
              <a:t>Mock Up</a:t>
            </a:r>
          </a:p>
          <a:p>
            <a:r>
              <a:rPr lang="en-US" dirty="0"/>
              <a:t>Test that will be in the page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Datable data</a:t>
            </a:r>
          </a:p>
        </p:txBody>
      </p:sp>
    </p:spTree>
    <p:extLst>
      <p:ext uri="{BB962C8B-B14F-4D97-AF65-F5344CB8AC3E}">
        <p14:creationId xmlns:p14="http://schemas.microsoft.com/office/powerpoint/2010/main" val="364052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CB75-3498-4231-A84B-FA3AB05D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and Changes since the first Progress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77DA3-6A0A-425C-B906-CAA8A335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 has changed a bit:</a:t>
            </a:r>
          </a:p>
          <a:p>
            <a:pPr lvl="1"/>
            <a:r>
              <a:rPr lang="en-US" dirty="0"/>
              <a:t>I am no longer going with the log in page</a:t>
            </a:r>
          </a:p>
          <a:p>
            <a:pPr lvl="1"/>
            <a:r>
              <a:rPr lang="en-US" dirty="0"/>
              <a:t>I will have a visit counter</a:t>
            </a:r>
          </a:p>
          <a:p>
            <a:r>
              <a:rPr lang="en-US" dirty="0"/>
              <a:t>Deliverables:</a:t>
            </a:r>
          </a:p>
          <a:p>
            <a:pPr lvl="1"/>
            <a:r>
              <a:rPr lang="en-US" dirty="0"/>
              <a:t>Everything has been implemented</a:t>
            </a:r>
          </a:p>
          <a:p>
            <a:pPr lvl="2"/>
            <a:r>
              <a:rPr lang="en-US" dirty="0"/>
              <a:t>Database is the only thing left</a:t>
            </a:r>
          </a:p>
          <a:p>
            <a:pPr lvl="2"/>
            <a:r>
              <a:rPr lang="en-US" dirty="0"/>
              <a:t>I have mock data in place right now just for the design but that will be replaced by the database.</a:t>
            </a:r>
          </a:p>
          <a:p>
            <a:pPr lvl="2"/>
            <a:r>
              <a:rPr lang="en-US" dirty="0"/>
              <a:t>I am in the time scope and will deliver the page on time</a:t>
            </a:r>
          </a:p>
        </p:txBody>
      </p:sp>
    </p:spTree>
    <p:extLst>
      <p:ext uri="{BB962C8B-B14F-4D97-AF65-F5344CB8AC3E}">
        <p14:creationId xmlns:p14="http://schemas.microsoft.com/office/powerpoint/2010/main" val="409217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B03A-653E-4727-B58F-A0B82CB6375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675196">
            <a:off x="1622730" y="311823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34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9686-C2AB-4EF6-9998-F2FEA1D8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178C-F06B-42E4-88DA-9C95AA853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website (project) will allow users, who are family, ex-teammates and friends to be able to navigate through my page and be a part of my journey (basketball career). </a:t>
            </a:r>
          </a:p>
          <a:p>
            <a:r>
              <a:rPr lang="en-US" dirty="0"/>
              <a:t>It will gather information from a database that will be displayed under a table form.</a:t>
            </a:r>
          </a:p>
          <a:p>
            <a:r>
              <a:rPr lang="en-US" dirty="0"/>
              <a:t>It will also have the functionality of counting the number of visits, date and IP address of the visitors.</a:t>
            </a:r>
          </a:p>
          <a:p>
            <a:r>
              <a:rPr lang="en-US" dirty="0"/>
              <a:t>It will have links to different pages to show more about my basketball career.</a:t>
            </a:r>
          </a:p>
          <a:p>
            <a:r>
              <a:rPr lang="en-US" dirty="0"/>
              <a:t>They can also insert comments and will have a page to start dialogs with myself or just contact me through email, phone and all the other contact info presented in the contact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3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FE05-71FD-45B3-92F1-BAD7FCE5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C99F-747D-4475-8A25-4423B53CD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log in option will be disabled</a:t>
            </a:r>
          </a:p>
          <a:p>
            <a:r>
              <a:rPr lang="en-US" dirty="0"/>
              <a:t>The visit count with be monitored</a:t>
            </a:r>
          </a:p>
          <a:p>
            <a:r>
              <a:rPr lang="en-US" dirty="0"/>
              <a:t>Emails can be sent and contain files that I can then receive and upload to the page; Everyone shouldn’t just be able to add to the page.</a:t>
            </a:r>
          </a:p>
        </p:txBody>
      </p:sp>
    </p:spTree>
    <p:extLst>
      <p:ext uri="{BB962C8B-B14F-4D97-AF65-F5344CB8AC3E}">
        <p14:creationId xmlns:p14="http://schemas.microsoft.com/office/powerpoint/2010/main" val="12802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EF8E-F8BB-4414-9701-D2F78598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1D50-E776-496B-BFE8-A0082A6F8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Activities:</a:t>
            </a:r>
          </a:p>
          <a:p>
            <a:pPr lvl="1"/>
            <a:r>
              <a:rPr lang="en-US" dirty="0"/>
              <a:t>Design the mock up for the webpage</a:t>
            </a:r>
          </a:p>
          <a:p>
            <a:pPr lvl="1"/>
            <a:r>
              <a:rPr lang="en-US" dirty="0"/>
              <a:t>Have an abstract built of the page</a:t>
            </a:r>
          </a:p>
          <a:p>
            <a:pPr lvl="1"/>
            <a:r>
              <a:rPr lang="en-US" dirty="0"/>
              <a:t>Do the coding</a:t>
            </a:r>
          </a:p>
          <a:p>
            <a:pPr lvl="1"/>
            <a:r>
              <a:rPr lang="en-US" dirty="0"/>
              <a:t>Design an build the database</a:t>
            </a:r>
          </a:p>
          <a:p>
            <a:pPr lvl="1"/>
            <a:r>
              <a:rPr lang="en-US" dirty="0"/>
              <a:t>Data entered in the database</a:t>
            </a:r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Make sure only users with log in are allowed</a:t>
            </a:r>
          </a:p>
          <a:p>
            <a:pPr lvl="1"/>
            <a:r>
              <a:rPr lang="en-US" dirty="0"/>
              <a:t>Make sure database coordinates appropriately</a:t>
            </a:r>
          </a:p>
          <a:p>
            <a:pPr lvl="1"/>
            <a:r>
              <a:rPr lang="en-US" dirty="0"/>
              <a:t>Emails and phone go through</a:t>
            </a:r>
          </a:p>
        </p:txBody>
      </p:sp>
    </p:spTree>
    <p:extLst>
      <p:ext uri="{BB962C8B-B14F-4D97-AF65-F5344CB8AC3E}">
        <p14:creationId xmlns:p14="http://schemas.microsoft.com/office/powerpoint/2010/main" val="223280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3540-68BB-4434-954C-BDAFA7DB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84CD-580B-4195-8310-9113BBC9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of database not cooperating</a:t>
            </a:r>
          </a:p>
          <a:p>
            <a:r>
              <a:rPr lang="en-US" dirty="0"/>
              <a:t>Scope respects the time frame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Everyone is not allowed to post in the page</a:t>
            </a:r>
          </a:p>
          <a:p>
            <a:pPr lvl="1"/>
            <a:r>
              <a:rPr lang="en-US" dirty="0"/>
              <a:t>Only one has administrative access</a:t>
            </a:r>
          </a:p>
          <a:p>
            <a:r>
              <a:rPr lang="en-US" dirty="0"/>
              <a:t>Possible scope change depending on milestones accomplished</a:t>
            </a:r>
          </a:p>
          <a:p>
            <a:r>
              <a:rPr lang="en-US" dirty="0"/>
              <a:t>I will have more update on the second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32453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4F55-818F-4700-8BE1-7ABC0ACA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Milestones and deliverables: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7F86-362E-4834-BCF9-8A0D9A83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</a:t>
            </a:r>
          </a:p>
          <a:p>
            <a:pPr lvl="1"/>
            <a:r>
              <a:rPr lang="en-US" dirty="0"/>
              <a:t>Working page</a:t>
            </a:r>
          </a:p>
          <a:p>
            <a:pPr lvl="1"/>
            <a:r>
              <a:rPr lang="en-US" dirty="0"/>
              <a:t>Working adding images and comments</a:t>
            </a:r>
          </a:p>
          <a:p>
            <a:pPr lvl="1"/>
            <a:r>
              <a:rPr lang="en-US" dirty="0"/>
              <a:t>All coding correctly applied</a:t>
            </a:r>
          </a:p>
          <a:p>
            <a:pPr lvl="1"/>
            <a:r>
              <a:rPr lang="en-US" dirty="0"/>
              <a:t>HTML, CSS, JS, PHP and Database correctly implemented</a:t>
            </a:r>
          </a:p>
          <a:p>
            <a:r>
              <a:rPr lang="en-US" dirty="0"/>
              <a:t>Final Report</a:t>
            </a:r>
          </a:p>
          <a:p>
            <a:r>
              <a:rPr lang="en-US" dirty="0"/>
              <a:t>Progress Report 1</a:t>
            </a:r>
          </a:p>
          <a:p>
            <a:r>
              <a:rPr lang="en-US" dirty="0"/>
              <a:t>Progress Report 2</a:t>
            </a:r>
          </a:p>
          <a:p>
            <a:r>
              <a:rPr lang="en-US" dirty="0"/>
              <a:t>Final Presentation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1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AAA6-B2E3-4B33-80E9-0E56E54F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Design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A815C0-AE62-4CDF-9DF3-E41270FB66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603" y="2052638"/>
            <a:ext cx="689257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2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851C-09B6-42B5-9F0E-C9886E9B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Mock Up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9267FB-61CE-446B-8B96-68A90F347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2983"/>
            <a:ext cx="3227603" cy="3676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2536F-D7C2-4F2D-BD6F-BF3F4C847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04" y="1149474"/>
            <a:ext cx="3227604" cy="3689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4E6311-59E9-44B6-B5E4-5F09183FE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08" y="1149474"/>
            <a:ext cx="2901766" cy="3676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3A7C7-E196-467A-A0C2-7B9A7BA37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974" y="1149474"/>
            <a:ext cx="2835026" cy="36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CA38-E13B-4491-9FFA-26525CAF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Software/Programming tools: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C6FF-90B5-4EB6-8586-EECAB5F76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794793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Dreamweaver</a:t>
            </a:r>
          </a:p>
          <a:p>
            <a:pPr lvl="1"/>
            <a:r>
              <a:rPr lang="en-US" dirty="0"/>
              <a:t>For coding</a:t>
            </a:r>
          </a:p>
          <a:p>
            <a:r>
              <a:rPr lang="en-US" dirty="0"/>
              <a:t>SQL Server Management Studio</a:t>
            </a:r>
          </a:p>
          <a:p>
            <a:pPr lvl="1"/>
            <a:r>
              <a:rPr lang="en-US" dirty="0"/>
              <a:t>For database</a:t>
            </a:r>
          </a:p>
          <a:p>
            <a:r>
              <a:rPr lang="en-US" dirty="0"/>
              <a:t>Coding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CSS</a:t>
            </a:r>
          </a:p>
          <a:p>
            <a:pPr lvl="1"/>
            <a:r>
              <a:rPr lang="en-US" dirty="0"/>
              <a:t>PHP</a:t>
            </a:r>
          </a:p>
          <a:p>
            <a:pPr lvl="1"/>
            <a:r>
              <a:rPr lang="en-US" dirty="0"/>
              <a:t>JS</a:t>
            </a:r>
          </a:p>
          <a:p>
            <a:r>
              <a:rPr lang="en-US" dirty="0"/>
              <a:t>XAMPP </a:t>
            </a:r>
          </a:p>
          <a:p>
            <a:pPr lvl="1"/>
            <a:r>
              <a:rPr lang="en-US" dirty="0"/>
              <a:t>Apache/MySQL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9E3B2-60CE-4481-A785-3066EC0F71E7}"/>
              </a:ext>
            </a:extLst>
          </p:cNvPr>
          <p:cNvSpPr txBox="1"/>
          <p:nvPr/>
        </p:nvSpPr>
        <p:spPr>
          <a:xfrm>
            <a:off x="7411453" y="2052918"/>
            <a:ext cx="4459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Hardware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HP notebook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8Gb 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94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453</TotalTime>
  <Words>441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</vt:lpstr>
      <vt:lpstr>Racine TALLA: The Journey Progress report 1: </vt:lpstr>
      <vt:lpstr>Project Summary:</vt:lpstr>
      <vt:lpstr>Overview:</vt:lpstr>
      <vt:lpstr>Project Scope:</vt:lpstr>
      <vt:lpstr>Risks and problems</vt:lpstr>
      <vt:lpstr>Project Milestones and deliverables:</vt:lpstr>
      <vt:lpstr>Web Design</vt:lpstr>
      <vt:lpstr>Mock Up page</vt:lpstr>
      <vt:lpstr>Software/Programming tools: </vt:lpstr>
      <vt:lpstr>Schedule</vt:lpstr>
      <vt:lpstr>Already Accomplished:</vt:lpstr>
      <vt:lpstr>Progress and Changes since the first Progress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Racine TALLA: The Journey Progress report 1:</dc:title>
  <dc:creator>THEROOT77</dc:creator>
  <cp:lastModifiedBy>THEROOT77</cp:lastModifiedBy>
  <cp:revision>7</cp:revision>
  <dcterms:created xsi:type="dcterms:W3CDTF">2017-11-19T21:21:59Z</dcterms:created>
  <dcterms:modified xsi:type="dcterms:W3CDTF">2017-11-30T23:59:04Z</dcterms:modified>
</cp:coreProperties>
</file>