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3" r:id="rId18"/>
    <p:sldId id="272" r:id="rId19"/>
    <p:sldId id="274" r:id="rId20"/>
    <p:sldId id="275" r:id="rId21"/>
    <p:sldId id="269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669B71-FB55-4879-B58C-A91810579BBA}">
          <p14:sldIdLst>
            <p14:sldId id="256"/>
            <p14:sldId id="257"/>
            <p14:sldId id="258"/>
            <p14:sldId id="259"/>
            <p14:sldId id="260"/>
            <p14:sldId id="261"/>
            <p14:sldId id="270"/>
            <p14:sldId id="262"/>
            <p14:sldId id="276"/>
            <p14:sldId id="263"/>
            <p14:sldId id="264"/>
            <p14:sldId id="265"/>
            <p14:sldId id="266"/>
            <p14:sldId id="267"/>
            <p14:sldId id="268"/>
            <p14:sldId id="271"/>
            <p14:sldId id="273"/>
            <p14:sldId id="272"/>
            <p14:sldId id="274"/>
            <p14:sldId id="275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350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9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17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54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73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8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8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622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31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5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337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079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7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D4E41E6-19EC-4F1B-9BD2-3759757A5D6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3932D7A-9864-4B19-91C1-FA422E853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295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2" r:id="rId12"/>
    <p:sldLayoutId id="2147483983" r:id="rId13"/>
    <p:sldLayoutId id="214748398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92649-AA33-434C-BE42-5E9ACCF833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Tic-Tac-Toe: The Game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3CCA1-F2CD-4EA2-9DA7-A2A73EE2F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0276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Progress Report 2</a:t>
            </a:r>
          </a:p>
          <a:p>
            <a:r>
              <a:rPr lang="en-US" dirty="0"/>
              <a:t>Chance Meador</a:t>
            </a:r>
          </a:p>
          <a:p>
            <a:r>
              <a:rPr lang="en-US" dirty="0"/>
              <a:t>CPET 499 Web Systems</a:t>
            </a:r>
          </a:p>
        </p:txBody>
      </p:sp>
    </p:spTree>
    <p:extLst>
      <p:ext uri="{BB962C8B-B14F-4D97-AF65-F5344CB8AC3E}">
        <p14:creationId xmlns:p14="http://schemas.microsoft.com/office/powerpoint/2010/main" val="2668999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BF42-EAED-4D68-85CF-A53FF8A1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– Game Piece Selection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CA0EE2-9DF5-4A54-B9C4-0C98A9AA5B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8602" y="2222500"/>
            <a:ext cx="4488110" cy="400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7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E630-B1FF-4833-86CF-887A659F4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– Tic-Tac-Toe Game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57EC9E3-544C-4412-B793-77F784D727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5872" y="2222500"/>
            <a:ext cx="5855515" cy="418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59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8C7C-574C-4274-94BF-60FA6562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– Statistics Display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D79D2EC-AED4-4D2F-8555-41117100E6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5497" y="2222500"/>
            <a:ext cx="3523376" cy="418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71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71EE-6D22-4213-8681-AE65A0BF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752FB-8719-42FA-B72D-D5B282DB9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UI and Data Presentation</a:t>
            </a:r>
          </a:p>
          <a:p>
            <a:pPr lvl="1"/>
            <a:r>
              <a:rPr lang="en-US" dirty="0"/>
              <a:t>Welcome Page</a:t>
            </a:r>
          </a:p>
          <a:p>
            <a:pPr lvl="1"/>
            <a:r>
              <a:rPr lang="en-US" dirty="0"/>
              <a:t>Login Pages</a:t>
            </a:r>
          </a:p>
          <a:p>
            <a:pPr lvl="2"/>
            <a:r>
              <a:rPr lang="en-US" dirty="0"/>
              <a:t>User Creation Page</a:t>
            </a:r>
          </a:p>
          <a:p>
            <a:pPr lvl="1"/>
            <a:r>
              <a:rPr lang="en-US" dirty="0"/>
              <a:t>X and O Selection Page</a:t>
            </a:r>
          </a:p>
          <a:p>
            <a:pPr lvl="1"/>
            <a:r>
              <a:rPr lang="en-US" dirty="0"/>
              <a:t>Tic-Tac-Toe Gameboard Page</a:t>
            </a:r>
          </a:p>
          <a:p>
            <a:pPr lvl="2"/>
            <a:r>
              <a:rPr lang="en-US" dirty="0"/>
              <a:t>Wins, Losses, and Tie Statistics for Each User</a:t>
            </a:r>
          </a:p>
          <a:p>
            <a:r>
              <a:rPr lang="en-US" dirty="0"/>
              <a:t>Server Requirements</a:t>
            </a:r>
          </a:p>
          <a:p>
            <a:pPr lvl="1"/>
            <a:r>
              <a:rPr lang="en-US" dirty="0"/>
              <a:t>Cloud9</a:t>
            </a:r>
          </a:p>
          <a:p>
            <a:pPr lvl="2"/>
            <a:r>
              <a:rPr lang="en-US" dirty="0"/>
              <a:t>MySQL</a:t>
            </a:r>
          </a:p>
          <a:p>
            <a:pPr lvl="2"/>
            <a:r>
              <a:rPr lang="en-US" dirty="0"/>
              <a:t>Apache/PHP – Provides Public Domain Name</a:t>
            </a:r>
          </a:p>
          <a:p>
            <a:pPr lvl="2"/>
            <a:r>
              <a:rPr lang="en-US" dirty="0"/>
              <a:t>Disk Size: 2GB, Memory: 512MB, 1 CPU</a:t>
            </a:r>
          </a:p>
        </p:txBody>
      </p:sp>
    </p:spTree>
    <p:extLst>
      <p:ext uri="{BB962C8B-B14F-4D97-AF65-F5344CB8AC3E}">
        <p14:creationId xmlns:p14="http://schemas.microsoft.com/office/powerpoint/2010/main" val="1967325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44D2C-6AD2-4990-A734-0FB1002A0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Components/Tools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F1C44-AC22-4E20-84C6-5EC308B25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Hardware</a:t>
            </a:r>
          </a:p>
          <a:p>
            <a:pPr lvl="1"/>
            <a:r>
              <a:rPr lang="en-US" dirty="0"/>
              <a:t>Cloud-Based Linux Virtual Machine (Cloud9)</a:t>
            </a:r>
          </a:p>
          <a:p>
            <a:pPr lvl="1"/>
            <a:r>
              <a:rPr lang="en-US" dirty="0"/>
              <a:t>PC to Access Cloud9 Virtual Machine for Development</a:t>
            </a:r>
          </a:p>
          <a:p>
            <a:r>
              <a:rPr lang="en-US" dirty="0"/>
              <a:t>Software</a:t>
            </a:r>
          </a:p>
          <a:p>
            <a:pPr lvl="1"/>
            <a:r>
              <a:rPr lang="en-US" dirty="0"/>
              <a:t>Cloud9 Web Application</a:t>
            </a:r>
          </a:p>
          <a:p>
            <a:pPr lvl="2"/>
            <a:r>
              <a:rPr lang="en-US" dirty="0"/>
              <a:t>Text Editor</a:t>
            </a:r>
          </a:p>
          <a:p>
            <a:pPr lvl="2"/>
            <a:r>
              <a:rPr lang="en-US" dirty="0"/>
              <a:t>Apache/PHP Web Server</a:t>
            </a:r>
          </a:p>
          <a:p>
            <a:pPr lvl="3"/>
            <a:r>
              <a:rPr lang="en-US" dirty="0"/>
              <a:t>PHP</a:t>
            </a:r>
          </a:p>
          <a:p>
            <a:pPr lvl="3"/>
            <a:r>
              <a:rPr lang="en-US" dirty="0"/>
              <a:t>HTML5</a:t>
            </a:r>
          </a:p>
          <a:p>
            <a:pPr lvl="3"/>
            <a:r>
              <a:rPr lang="en-US" dirty="0"/>
              <a:t>JavaScript, </a:t>
            </a:r>
            <a:r>
              <a:rPr lang="en-US" dirty="0" err="1"/>
              <a:t>JQuery</a:t>
            </a:r>
            <a:r>
              <a:rPr lang="en-US" dirty="0"/>
              <a:t>, AJAX</a:t>
            </a:r>
          </a:p>
          <a:p>
            <a:pPr lvl="3"/>
            <a:r>
              <a:rPr lang="en-US" dirty="0"/>
              <a:t>CSS</a:t>
            </a:r>
          </a:p>
          <a:p>
            <a:pPr lvl="2"/>
            <a:r>
              <a:rPr lang="en-US" dirty="0"/>
              <a:t>MySQL</a:t>
            </a:r>
          </a:p>
          <a:p>
            <a:pPr lvl="3"/>
            <a:r>
              <a:rPr lang="en-US" dirty="0" err="1"/>
              <a:t>Phpmyadmin</a:t>
            </a:r>
            <a:r>
              <a:rPr lang="en-US" dirty="0"/>
              <a:t> for Database Management</a:t>
            </a:r>
          </a:p>
        </p:txBody>
      </p:sp>
    </p:spTree>
    <p:extLst>
      <p:ext uri="{BB962C8B-B14F-4D97-AF65-F5344CB8AC3E}">
        <p14:creationId xmlns:p14="http://schemas.microsoft.com/office/powerpoint/2010/main" val="1245632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67-A8BE-4E2B-AB6E-CF066255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5204553-A809-4B64-BD15-5CEC078FDD9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19150" y="2637565"/>
            <a:ext cx="5184775" cy="2808419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F49B8C5C-1DF6-4A41-9C7E-03E2FD5EEE0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88075" y="2634985"/>
            <a:ext cx="5194300" cy="281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597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67-A8BE-4E2B-AB6E-CF066255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– Continued (1)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C715DE8-9E7D-4286-9492-DA7C57E9D49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19150" y="2637565"/>
            <a:ext cx="5184775" cy="2808419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34212D4-90C5-4D37-8D6F-DE4883984AB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88075" y="2634985"/>
            <a:ext cx="5194300" cy="281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610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67-A8BE-4E2B-AB6E-CF066255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– Continued (2)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B65D442-2332-4F23-9A06-A4C8947AC5B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19150" y="2637565"/>
            <a:ext cx="5184775" cy="2808419"/>
          </a:xfrm>
          <a:prstGeom prst="rect">
            <a:avLst/>
          </a:prstGeom>
        </p:spPr>
      </p:pic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68FCDE7-CA60-4ECA-921A-874B7118B38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88075" y="2634985"/>
            <a:ext cx="5194300" cy="281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981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67-A8BE-4E2B-AB6E-CF066255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– To Be Completed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427B74-E26E-42E7-B011-5A4C141E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Completed</a:t>
            </a:r>
          </a:p>
          <a:p>
            <a:pPr lvl="1"/>
            <a:r>
              <a:rPr lang="en-US" dirty="0"/>
              <a:t>All UI is complete at this time, touching up styles is all that needs to be done to make it stand out more</a:t>
            </a:r>
          </a:p>
          <a:p>
            <a:pPr lvl="1"/>
            <a:r>
              <a:rPr lang="en-US" dirty="0"/>
              <a:t>May add a header to the selection and gameboard view to display logged in players</a:t>
            </a:r>
          </a:p>
        </p:txBody>
      </p:sp>
    </p:spTree>
    <p:extLst>
      <p:ext uri="{BB962C8B-B14F-4D97-AF65-F5344CB8AC3E}">
        <p14:creationId xmlns:p14="http://schemas.microsoft.com/office/powerpoint/2010/main" val="4182752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67-A8BE-4E2B-AB6E-CF066255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Functionality – Completed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427B74-E26E-42E7-B011-5A4C141E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Completed Functionality</a:t>
            </a:r>
          </a:p>
          <a:p>
            <a:pPr lvl="1"/>
            <a:r>
              <a:rPr lang="en-US" dirty="0"/>
              <a:t>Tic-Tac-Toe logic is complete and can determine win, loss, and draw</a:t>
            </a:r>
          </a:p>
          <a:p>
            <a:pPr lvl="1"/>
            <a:r>
              <a:rPr lang="en-US" dirty="0"/>
              <a:t>New player can be added to database along with setting stats set to 0</a:t>
            </a:r>
          </a:p>
          <a:p>
            <a:pPr lvl="1"/>
            <a:r>
              <a:rPr lang="en-US" dirty="0"/>
              <a:t>Player’s can fully login</a:t>
            </a:r>
          </a:p>
          <a:p>
            <a:pPr lvl="1"/>
            <a:r>
              <a:rPr lang="en-US" dirty="0"/>
              <a:t>Alerts are given for input validation and database problems</a:t>
            </a:r>
          </a:p>
          <a:p>
            <a:pPr lvl="1"/>
            <a:r>
              <a:rPr lang="en-US" dirty="0"/>
              <a:t>Player’s can select X or O on the selection screen and it tied to their username</a:t>
            </a:r>
          </a:p>
          <a:p>
            <a:pPr lvl="1"/>
            <a:r>
              <a:rPr lang="en-US" dirty="0"/>
              <a:t>Next round button will clear gameboard and randomly select a player to go</a:t>
            </a:r>
          </a:p>
          <a:p>
            <a:pPr lvl="1"/>
            <a:r>
              <a:rPr lang="en-US" dirty="0"/>
              <a:t>End game button will log out all player’s and go back to home screen</a:t>
            </a:r>
          </a:p>
        </p:txBody>
      </p:sp>
    </p:spTree>
    <p:extLst>
      <p:ext uri="{BB962C8B-B14F-4D97-AF65-F5344CB8AC3E}">
        <p14:creationId xmlns:p14="http://schemas.microsoft.com/office/powerpoint/2010/main" val="293100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7407C-7E52-4FCD-997B-57FEE327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47276-4771-4FCE-9F12-DFDF8AA15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web application contains the classic Tic-Tac-Toe game that is full functional and can display statistics for the amount of games a user wins, loses, and ties.</a:t>
            </a:r>
          </a:p>
          <a:p>
            <a:r>
              <a:rPr lang="en-US" dirty="0"/>
              <a:t>Users will have the ability to create a unique username in order to link their login and statistics to</a:t>
            </a:r>
          </a:p>
        </p:txBody>
      </p:sp>
    </p:spTree>
    <p:extLst>
      <p:ext uri="{BB962C8B-B14F-4D97-AF65-F5344CB8AC3E}">
        <p14:creationId xmlns:p14="http://schemas.microsoft.com/office/powerpoint/2010/main" val="1380920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E467-A8BE-4E2B-AB6E-CF066255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Functionality – To Be Completed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F427B74-E26E-42E7-B011-5A4C141E2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Completed Functionality</a:t>
            </a:r>
          </a:p>
          <a:p>
            <a:pPr lvl="1"/>
            <a:r>
              <a:rPr lang="en-US" dirty="0"/>
              <a:t>Prevent user from navigating to selection and gameboard view without having player 1 and player 2 logged in</a:t>
            </a:r>
          </a:p>
        </p:txBody>
      </p:sp>
    </p:spTree>
    <p:extLst>
      <p:ext uri="{BB962C8B-B14F-4D97-AF65-F5344CB8AC3E}">
        <p14:creationId xmlns:p14="http://schemas.microsoft.com/office/powerpoint/2010/main" val="1444412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EEF0-4FFD-4C92-BBDE-BD1D64931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C9366-130D-45D7-B7E9-1F46665DE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 Back-End Work</a:t>
            </a:r>
          </a:p>
          <a:p>
            <a:pPr lvl="1"/>
            <a:r>
              <a:rPr lang="en-US" dirty="0"/>
              <a:t>Completed by: 12/5/17</a:t>
            </a:r>
          </a:p>
          <a:p>
            <a:r>
              <a:rPr lang="en-US" dirty="0"/>
              <a:t>Test Web System</a:t>
            </a:r>
          </a:p>
          <a:p>
            <a:pPr lvl="1"/>
            <a:r>
              <a:rPr lang="en-US" dirty="0"/>
              <a:t>Completed by: 12/13/17</a:t>
            </a:r>
          </a:p>
          <a:p>
            <a:r>
              <a:rPr lang="en-US" dirty="0"/>
              <a:t>Present Project</a:t>
            </a:r>
          </a:p>
          <a:p>
            <a:pPr lvl="1"/>
            <a:r>
              <a:rPr lang="en-US" dirty="0"/>
              <a:t>Presentation: 12/14/17, 10:30 A.M. to 12:30 P.M.</a:t>
            </a:r>
          </a:p>
        </p:txBody>
      </p:sp>
    </p:spTree>
    <p:extLst>
      <p:ext uri="{BB962C8B-B14F-4D97-AF65-F5344CB8AC3E}">
        <p14:creationId xmlns:p14="http://schemas.microsoft.com/office/powerpoint/2010/main" val="165616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3AE2B-1968-4A3F-8EF4-21CDACF8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D403C-76B3-4C29-B9EE-1B169D007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Components</a:t>
            </a:r>
          </a:p>
          <a:p>
            <a:pPr lvl="1"/>
            <a:r>
              <a:rPr lang="en-US" dirty="0"/>
              <a:t>Login for both player 1 and player 2, registration for new players, and ability to logout</a:t>
            </a:r>
          </a:p>
          <a:p>
            <a:pPr lvl="1"/>
            <a:r>
              <a:rPr lang="en-US" dirty="0"/>
              <a:t>Selection of X or O</a:t>
            </a:r>
          </a:p>
          <a:p>
            <a:pPr lvl="2"/>
            <a:r>
              <a:rPr lang="en-US" dirty="0"/>
              <a:t>Randomly selects a player to be the first picker</a:t>
            </a:r>
          </a:p>
          <a:p>
            <a:pPr lvl="1"/>
            <a:r>
              <a:rPr lang="en-US" dirty="0"/>
              <a:t>Fully functional Tic-Tac-Toe gameboard</a:t>
            </a:r>
          </a:p>
          <a:p>
            <a:pPr lvl="2"/>
            <a:r>
              <a:rPr lang="en-US" dirty="0"/>
              <a:t>Switches between user depending on who went first</a:t>
            </a:r>
          </a:p>
          <a:p>
            <a:pPr lvl="2"/>
            <a:r>
              <a:rPr lang="en-US" dirty="0"/>
              <a:t>Places picture of x or o depending on user</a:t>
            </a:r>
          </a:p>
          <a:p>
            <a:pPr lvl="2"/>
            <a:r>
              <a:rPr lang="en-US" dirty="0"/>
              <a:t>Updates statistics at conclusion of round</a:t>
            </a:r>
          </a:p>
          <a:p>
            <a:pPr lvl="2"/>
            <a:r>
              <a:rPr lang="en-US" dirty="0"/>
              <a:t>Games will continue until user clicks end game button</a:t>
            </a:r>
          </a:p>
        </p:txBody>
      </p:sp>
    </p:spTree>
    <p:extLst>
      <p:ext uri="{BB962C8B-B14F-4D97-AF65-F5344CB8AC3E}">
        <p14:creationId xmlns:p14="http://schemas.microsoft.com/office/powerpoint/2010/main" val="80085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9AB07-04FB-49C4-BD41-0C0C3E6FE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4BCEC-1DE2-4421-97CA-CCEC9B10E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Activities</a:t>
            </a:r>
          </a:p>
          <a:p>
            <a:pPr lvl="1"/>
            <a:r>
              <a:rPr lang="en-US" dirty="0"/>
              <a:t>Designing the website</a:t>
            </a:r>
          </a:p>
          <a:p>
            <a:pPr lvl="1"/>
            <a:r>
              <a:rPr lang="en-US" dirty="0"/>
              <a:t>Building the website</a:t>
            </a:r>
          </a:p>
          <a:p>
            <a:pPr lvl="1"/>
            <a:r>
              <a:rPr lang="en-US" dirty="0"/>
              <a:t>Design the database</a:t>
            </a:r>
          </a:p>
          <a:p>
            <a:pPr lvl="1"/>
            <a:r>
              <a:rPr lang="en-US" dirty="0"/>
              <a:t>Build the database</a:t>
            </a:r>
          </a:p>
          <a:p>
            <a:pPr lvl="1"/>
            <a:r>
              <a:rPr lang="en-US" dirty="0"/>
              <a:t>Code game logic</a:t>
            </a:r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User registration, Login</a:t>
            </a:r>
          </a:p>
          <a:p>
            <a:pPr lvl="1"/>
            <a:r>
              <a:rPr lang="en-US" dirty="0"/>
              <a:t>All scenarios that can happen in a game of Tic-Tac-Toe</a:t>
            </a:r>
          </a:p>
          <a:p>
            <a:pPr lvl="1"/>
            <a:r>
              <a:rPr lang="en-US" dirty="0"/>
              <a:t>Random user selected to pick x or o</a:t>
            </a:r>
          </a:p>
        </p:txBody>
      </p:sp>
    </p:spTree>
    <p:extLst>
      <p:ext uri="{BB962C8B-B14F-4D97-AF65-F5344CB8AC3E}">
        <p14:creationId xmlns:p14="http://schemas.microsoft.com/office/powerpoint/2010/main" val="383115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8ABE0-E93D-46E4-B660-6BC3ED3D6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Problems/Corrections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4F6C-F02E-4451-B780-5E45576DF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MySQL</a:t>
            </a:r>
          </a:p>
          <a:p>
            <a:pPr lvl="1"/>
            <a:r>
              <a:rPr lang="en-US" dirty="0"/>
              <a:t>Ran Into Query Issues with PHP – Corrected By Looking Into Correct Syntax for SQL</a:t>
            </a:r>
          </a:p>
          <a:p>
            <a:r>
              <a:rPr lang="en-US" dirty="0"/>
              <a:t>CSS</a:t>
            </a:r>
          </a:p>
          <a:p>
            <a:pPr lvl="1"/>
            <a:r>
              <a:rPr lang="en-US" dirty="0"/>
              <a:t>Ran into centering issues – Correct By Finding Properties That Dynamically Set Position</a:t>
            </a:r>
          </a:p>
          <a:p>
            <a:r>
              <a:rPr lang="en-US" dirty="0"/>
              <a:t>AJAX</a:t>
            </a:r>
          </a:p>
          <a:p>
            <a:pPr lvl="1"/>
            <a:r>
              <a:rPr lang="en-US" dirty="0"/>
              <a:t>Ran into issues of Needing Code Ran After the Execution of a PHP Script – AJAX Allows us to Run Specific Code Upon Competition of a PHP Script with Needed Data</a:t>
            </a:r>
          </a:p>
        </p:txBody>
      </p:sp>
    </p:spTree>
    <p:extLst>
      <p:ext uri="{BB962C8B-B14F-4D97-AF65-F5344CB8AC3E}">
        <p14:creationId xmlns:p14="http://schemas.microsoft.com/office/powerpoint/2010/main" val="414192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EFF7-2DD2-426A-9654-BA23F1D5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Milestones/Deliverables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CD33F-03B0-4784-87B1-A8701253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 Application</a:t>
            </a:r>
          </a:p>
          <a:p>
            <a:pPr lvl="1"/>
            <a:r>
              <a:rPr lang="en-US" dirty="0"/>
              <a:t>Front-end components completed</a:t>
            </a:r>
          </a:p>
          <a:p>
            <a:pPr lvl="1"/>
            <a:r>
              <a:rPr lang="en-US" dirty="0"/>
              <a:t>Back-end components completed</a:t>
            </a:r>
          </a:p>
          <a:p>
            <a:pPr lvl="1"/>
            <a:r>
              <a:rPr lang="en-US" dirty="0"/>
              <a:t>Database built</a:t>
            </a:r>
          </a:p>
          <a:p>
            <a:pPr lvl="1"/>
            <a:r>
              <a:rPr lang="en-US" dirty="0"/>
              <a:t>Application tests</a:t>
            </a:r>
          </a:p>
          <a:p>
            <a:r>
              <a:rPr lang="en-US" dirty="0"/>
              <a:t>Final Report</a:t>
            </a:r>
          </a:p>
          <a:p>
            <a:r>
              <a:rPr lang="en-US" dirty="0"/>
              <a:t>Final Presentation</a:t>
            </a:r>
          </a:p>
        </p:txBody>
      </p:sp>
    </p:spTree>
    <p:extLst>
      <p:ext uri="{BB962C8B-B14F-4D97-AF65-F5344CB8AC3E}">
        <p14:creationId xmlns:p14="http://schemas.microsoft.com/office/powerpoint/2010/main" val="238135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F281-B307-4463-8307-768DE859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- Overview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E713478-61F9-4225-A4B2-45F2B6BFE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90642" y="2222500"/>
            <a:ext cx="2810715" cy="363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977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CD6E-EA42-40B0-A7FE-CB7B771DF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– User Login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0F73E39-CBC8-430A-8D56-7274439CF6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4928" y="2222500"/>
            <a:ext cx="6107186" cy="418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4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2CD6E-EA42-40B0-A7FE-CB7B771DF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– New User Creation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83A890F-E1DF-4FF3-A57C-35A160CC26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0763" y="2222500"/>
            <a:ext cx="5821960" cy="418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88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304</TotalTime>
  <Words>595</Words>
  <Application>Microsoft Office PowerPoint</Application>
  <PresentationFormat>Widescreen</PresentationFormat>
  <Paragraphs>103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Century Gothic</vt:lpstr>
      <vt:lpstr>Wingdings 2</vt:lpstr>
      <vt:lpstr>Quotable</vt:lpstr>
      <vt:lpstr>Tic-Tac-Toe: The Game</vt:lpstr>
      <vt:lpstr>Project Summary</vt:lpstr>
      <vt:lpstr>Overview</vt:lpstr>
      <vt:lpstr>Project Scope</vt:lpstr>
      <vt:lpstr>Problems/Corrections</vt:lpstr>
      <vt:lpstr>Milestones/Deliverables</vt:lpstr>
      <vt:lpstr>System Design - Overview</vt:lpstr>
      <vt:lpstr>System Design – User Login</vt:lpstr>
      <vt:lpstr>System Design – New User Creation</vt:lpstr>
      <vt:lpstr>System Design – Game Piece Selection</vt:lpstr>
      <vt:lpstr>System Design – Tic-Tac-Toe Game</vt:lpstr>
      <vt:lpstr>System Design – Statistics Display</vt:lpstr>
      <vt:lpstr>Requirements</vt:lpstr>
      <vt:lpstr>Major Components/Tools</vt:lpstr>
      <vt:lpstr>UI</vt:lpstr>
      <vt:lpstr>UI – Continued (1)</vt:lpstr>
      <vt:lpstr>UI – Continued (2)</vt:lpstr>
      <vt:lpstr>UI – To Be Completed</vt:lpstr>
      <vt:lpstr>Functionality – Completed</vt:lpstr>
      <vt:lpstr>Functionality – To Be Completed</vt:lpstr>
      <vt:lpstr>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chance meador</dc:creator>
  <cp:lastModifiedBy>Chance Meador</cp:lastModifiedBy>
  <cp:revision>18</cp:revision>
  <dcterms:created xsi:type="dcterms:W3CDTF">2017-11-17T23:57:35Z</dcterms:created>
  <dcterms:modified xsi:type="dcterms:W3CDTF">2017-11-29T23:45:04Z</dcterms:modified>
</cp:coreProperties>
</file>