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4" r:id="rId7"/>
    <p:sldId id="266" r:id="rId8"/>
    <p:sldId id="267" r:id="rId9"/>
    <p:sldId id="265" r:id="rId10"/>
    <p:sldId id="268" r:id="rId11"/>
    <p:sldId id="269" r:id="rId12"/>
    <p:sldId id="270" r:id="rId13"/>
    <p:sldId id="271" r:id="rId14"/>
    <p:sldId id="272" r:id="rId15"/>
    <p:sldId id="273" r:id="rId16"/>
    <p:sldId id="274" r:id="rId17"/>
    <p:sldId id="275" r:id="rId18"/>
    <p:sldId id="26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11/28/2017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11/28/2017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11/28/2017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11/28/2017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2FFF-1CBB-4ACE-8522-06519B99FDE4}"/>
              </a:ext>
            </a:extLst>
          </p:cNvPr>
          <p:cNvSpPr>
            <a:spLocks noGrp="1"/>
          </p:cNvSpPr>
          <p:nvPr>
            <p:ph type="ctrTitle"/>
          </p:nvPr>
        </p:nvSpPr>
        <p:spPr/>
        <p:txBody>
          <a:bodyPr/>
          <a:lstStyle/>
          <a:p>
            <a:pPr algn="ctr"/>
            <a:r>
              <a:rPr lang="en-US" dirty="0" err="1"/>
              <a:t>College’Ty</a:t>
            </a:r>
            <a:r>
              <a:rPr lang="en-US" dirty="0"/>
              <a:t> Website	</a:t>
            </a:r>
          </a:p>
        </p:txBody>
      </p:sp>
      <p:sp>
        <p:nvSpPr>
          <p:cNvPr id="3" name="Subtitle 2">
            <a:extLst>
              <a:ext uri="{FF2B5EF4-FFF2-40B4-BE49-F238E27FC236}">
                <a16:creationId xmlns:a16="http://schemas.microsoft.com/office/drawing/2014/main" id="{5AEAE937-EE4E-47F2-8588-5FED0A213913}"/>
              </a:ext>
            </a:extLst>
          </p:cNvPr>
          <p:cNvSpPr>
            <a:spLocks noGrp="1"/>
          </p:cNvSpPr>
          <p:nvPr>
            <p:ph type="subTitle" idx="1"/>
          </p:nvPr>
        </p:nvSpPr>
        <p:spPr/>
        <p:txBody>
          <a:bodyPr/>
          <a:lstStyle/>
          <a:p>
            <a:pPr algn="ctr"/>
            <a:r>
              <a:rPr lang="en-US" dirty="0"/>
              <a:t>Emmanuel A. Ellis</a:t>
            </a:r>
          </a:p>
          <a:p>
            <a:pPr algn="ctr"/>
            <a:r>
              <a:rPr lang="en-US" dirty="0" err="1"/>
              <a:t>Som</a:t>
            </a:r>
            <a:r>
              <a:rPr lang="en-US" dirty="0"/>
              <a:t> </a:t>
            </a:r>
            <a:r>
              <a:rPr lang="en-US" dirty="0" err="1"/>
              <a:t>Amphonephong</a:t>
            </a:r>
            <a:endParaRPr lang="en-US" dirty="0"/>
          </a:p>
        </p:txBody>
      </p:sp>
    </p:spTree>
    <p:extLst>
      <p:ext uri="{BB962C8B-B14F-4D97-AF65-F5344CB8AC3E}">
        <p14:creationId xmlns:p14="http://schemas.microsoft.com/office/powerpoint/2010/main" val="279580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97C9-B71D-48F0-A945-F4987CAEE8EB}"/>
              </a:ext>
            </a:extLst>
          </p:cNvPr>
          <p:cNvSpPr>
            <a:spLocks noGrp="1"/>
          </p:cNvSpPr>
          <p:nvPr>
            <p:ph type="title"/>
          </p:nvPr>
        </p:nvSpPr>
        <p:spPr/>
        <p:txBody>
          <a:bodyPr/>
          <a:lstStyle/>
          <a:p>
            <a:pPr algn="ctr"/>
            <a:r>
              <a:rPr lang="en-US" dirty="0"/>
              <a:t>Figure 1.5</a:t>
            </a:r>
          </a:p>
        </p:txBody>
      </p:sp>
      <p:pic>
        <p:nvPicPr>
          <p:cNvPr id="5" name="Content Placeholder 4">
            <a:extLst>
              <a:ext uri="{FF2B5EF4-FFF2-40B4-BE49-F238E27FC236}">
                <a16:creationId xmlns:a16="http://schemas.microsoft.com/office/drawing/2014/main" id="{593E8B84-0FFA-4A8B-8B69-14364E979F8A}"/>
              </a:ext>
            </a:extLst>
          </p:cNvPr>
          <p:cNvPicPr>
            <a:picLocks noGrp="1" noChangeAspect="1"/>
          </p:cNvPicPr>
          <p:nvPr>
            <p:ph idx="1"/>
          </p:nvPr>
        </p:nvPicPr>
        <p:blipFill>
          <a:blip r:embed="rId2"/>
          <a:stretch>
            <a:fillRect/>
          </a:stretch>
        </p:blipFill>
        <p:spPr>
          <a:xfrm>
            <a:off x="3446603" y="2603500"/>
            <a:ext cx="4243107" cy="3416300"/>
          </a:xfrm>
        </p:spPr>
      </p:pic>
    </p:spTree>
    <p:extLst>
      <p:ext uri="{BB962C8B-B14F-4D97-AF65-F5344CB8AC3E}">
        <p14:creationId xmlns:p14="http://schemas.microsoft.com/office/powerpoint/2010/main" val="181484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D1D9-5915-4B00-8B98-D812053B105E}"/>
              </a:ext>
            </a:extLst>
          </p:cNvPr>
          <p:cNvSpPr>
            <a:spLocks noGrp="1"/>
          </p:cNvSpPr>
          <p:nvPr>
            <p:ph type="title"/>
          </p:nvPr>
        </p:nvSpPr>
        <p:spPr/>
        <p:txBody>
          <a:bodyPr/>
          <a:lstStyle/>
          <a:p>
            <a:pPr algn="ctr"/>
            <a:r>
              <a:rPr lang="en-US" dirty="0"/>
              <a:t>Figure 1.6</a:t>
            </a:r>
          </a:p>
        </p:txBody>
      </p:sp>
      <p:pic>
        <p:nvPicPr>
          <p:cNvPr id="5" name="Content Placeholder 4">
            <a:extLst>
              <a:ext uri="{FF2B5EF4-FFF2-40B4-BE49-F238E27FC236}">
                <a16:creationId xmlns:a16="http://schemas.microsoft.com/office/drawing/2014/main" id="{DB37D708-E7A9-4642-97EA-4010A0379FA8}"/>
              </a:ext>
            </a:extLst>
          </p:cNvPr>
          <p:cNvPicPr>
            <a:picLocks noGrp="1" noChangeAspect="1"/>
          </p:cNvPicPr>
          <p:nvPr>
            <p:ph idx="1"/>
          </p:nvPr>
        </p:nvPicPr>
        <p:blipFill>
          <a:blip r:embed="rId2"/>
          <a:stretch>
            <a:fillRect/>
          </a:stretch>
        </p:blipFill>
        <p:spPr>
          <a:xfrm>
            <a:off x="1970644" y="2603500"/>
            <a:ext cx="7195025" cy="3416300"/>
          </a:xfrm>
        </p:spPr>
      </p:pic>
    </p:spTree>
    <p:extLst>
      <p:ext uri="{BB962C8B-B14F-4D97-AF65-F5344CB8AC3E}">
        <p14:creationId xmlns:p14="http://schemas.microsoft.com/office/powerpoint/2010/main" val="20893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6F22-9277-42CA-A888-FB15EC134D1F}"/>
              </a:ext>
            </a:extLst>
          </p:cNvPr>
          <p:cNvSpPr>
            <a:spLocks noGrp="1"/>
          </p:cNvSpPr>
          <p:nvPr>
            <p:ph type="title"/>
          </p:nvPr>
        </p:nvSpPr>
        <p:spPr/>
        <p:txBody>
          <a:bodyPr/>
          <a:lstStyle/>
          <a:p>
            <a:pPr algn="ctr"/>
            <a:r>
              <a:rPr lang="en-US" dirty="0"/>
              <a:t>Figure 1.7</a:t>
            </a:r>
          </a:p>
        </p:txBody>
      </p:sp>
      <p:pic>
        <p:nvPicPr>
          <p:cNvPr id="5" name="Content Placeholder 4">
            <a:extLst>
              <a:ext uri="{FF2B5EF4-FFF2-40B4-BE49-F238E27FC236}">
                <a16:creationId xmlns:a16="http://schemas.microsoft.com/office/drawing/2014/main" id="{C20F6001-E061-4F2B-A2B3-338342D8178B}"/>
              </a:ext>
            </a:extLst>
          </p:cNvPr>
          <p:cNvPicPr>
            <a:picLocks noGrp="1" noChangeAspect="1"/>
          </p:cNvPicPr>
          <p:nvPr>
            <p:ph idx="1"/>
          </p:nvPr>
        </p:nvPicPr>
        <p:blipFill>
          <a:blip r:embed="rId2"/>
          <a:stretch>
            <a:fillRect/>
          </a:stretch>
        </p:blipFill>
        <p:spPr>
          <a:xfrm>
            <a:off x="2018823" y="2603500"/>
            <a:ext cx="7098666" cy="3416300"/>
          </a:xfrm>
        </p:spPr>
      </p:pic>
    </p:spTree>
    <p:extLst>
      <p:ext uri="{BB962C8B-B14F-4D97-AF65-F5344CB8AC3E}">
        <p14:creationId xmlns:p14="http://schemas.microsoft.com/office/powerpoint/2010/main" val="48748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6B69-5928-42E0-95A5-A7EC12CE424E}"/>
              </a:ext>
            </a:extLst>
          </p:cNvPr>
          <p:cNvSpPr>
            <a:spLocks noGrp="1"/>
          </p:cNvSpPr>
          <p:nvPr>
            <p:ph type="title"/>
          </p:nvPr>
        </p:nvSpPr>
        <p:spPr/>
        <p:txBody>
          <a:bodyPr/>
          <a:lstStyle/>
          <a:p>
            <a:pPr algn="ctr"/>
            <a:r>
              <a:rPr lang="en-US" dirty="0"/>
              <a:t>Figure 1.8</a:t>
            </a:r>
          </a:p>
        </p:txBody>
      </p:sp>
      <p:pic>
        <p:nvPicPr>
          <p:cNvPr id="5" name="Content Placeholder 4">
            <a:extLst>
              <a:ext uri="{FF2B5EF4-FFF2-40B4-BE49-F238E27FC236}">
                <a16:creationId xmlns:a16="http://schemas.microsoft.com/office/drawing/2014/main" id="{9E581C4B-97EC-4AF6-8ABD-B35C32BE14D1}"/>
              </a:ext>
            </a:extLst>
          </p:cNvPr>
          <p:cNvPicPr>
            <a:picLocks noGrp="1" noChangeAspect="1"/>
          </p:cNvPicPr>
          <p:nvPr>
            <p:ph idx="1"/>
          </p:nvPr>
        </p:nvPicPr>
        <p:blipFill>
          <a:blip r:embed="rId2"/>
          <a:stretch>
            <a:fillRect/>
          </a:stretch>
        </p:blipFill>
        <p:spPr>
          <a:xfrm>
            <a:off x="3084376" y="2603500"/>
            <a:ext cx="4967561" cy="3416300"/>
          </a:xfrm>
        </p:spPr>
      </p:pic>
    </p:spTree>
    <p:extLst>
      <p:ext uri="{BB962C8B-B14F-4D97-AF65-F5344CB8AC3E}">
        <p14:creationId xmlns:p14="http://schemas.microsoft.com/office/powerpoint/2010/main" val="393340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D3AB-EB36-457E-B9BE-4CA6DA75FA3D}"/>
              </a:ext>
            </a:extLst>
          </p:cNvPr>
          <p:cNvSpPr>
            <a:spLocks noGrp="1"/>
          </p:cNvSpPr>
          <p:nvPr>
            <p:ph type="title"/>
          </p:nvPr>
        </p:nvSpPr>
        <p:spPr/>
        <p:txBody>
          <a:bodyPr/>
          <a:lstStyle/>
          <a:p>
            <a:pPr algn="ctr"/>
            <a:r>
              <a:rPr lang="en-US" dirty="0"/>
              <a:t>Figure 1.9</a:t>
            </a:r>
          </a:p>
        </p:txBody>
      </p:sp>
      <p:pic>
        <p:nvPicPr>
          <p:cNvPr id="5" name="Content Placeholder 4">
            <a:extLst>
              <a:ext uri="{FF2B5EF4-FFF2-40B4-BE49-F238E27FC236}">
                <a16:creationId xmlns:a16="http://schemas.microsoft.com/office/drawing/2014/main" id="{30FD53CF-40C4-4104-A683-1E60BA65B403}"/>
              </a:ext>
            </a:extLst>
          </p:cNvPr>
          <p:cNvPicPr>
            <a:picLocks noGrp="1" noChangeAspect="1"/>
          </p:cNvPicPr>
          <p:nvPr>
            <p:ph idx="1"/>
          </p:nvPr>
        </p:nvPicPr>
        <p:blipFill>
          <a:blip r:embed="rId2"/>
          <a:stretch>
            <a:fillRect/>
          </a:stretch>
        </p:blipFill>
        <p:spPr>
          <a:xfrm>
            <a:off x="3084376" y="2603500"/>
            <a:ext cx="4967561" cy="3416300"/>
          </a:xfrm>
        </p:spPr>
      </p:pic>
    </p:spTree>
    <p:extLst>
      <p:ext uri="{BB962C8B-B14F-4D97-AF65-F5344CB8AC3E}">
        <p14:creationId xmlns:p14="http://schemas.microsoft.com/office/powerpoint/2010/main" val="376139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5F9B-020A-4B5A-87C5-26EE535609E4}"/>
              </a:ext>
            </a:extLst>
          </p:cNvPr>
          <p:cNvSpPr>
            <a:spLocks noGrp="1"/>
          </p:cNvSpPr>
          <p:nvPr>
            <p:ph type="title"/>
          </p:nvPr>
        </p:nvSpPr>
        <p:spPr/>
        <p:txBody>
          <a:bodyPr/>
          <a:lstStyle/>
          <a:p>
            <a:pPr algn="ctr"/>
            <a:r>
              <a:rPr lang="en-US" dirty="0"/>
              <a:t>Figure 1.10</a:t>
            </a:r>
          </a:p>
        </p:txBody>
      </p:sp>
      <p:pic>
        <p:nvPicPr>
          <p:cNvPr id="5" name="Content Placeholder 4">
            <a:extLst>
              <a:ext uri="{FF2B5EF4-FFF2-40B4-BE49-F238E27FC236}">
                <a16:creationId xmlns:a16="http://schemas.microsoft.com/office/drawing/2014/main" id="{AD6CF1F6-E329-4305-9885-36D94CC7C8FF}"/>
              </a:ext>
            </a:extLst>
          </p:cNvPr>
          <p:cNvPicPr>
            <a:picLocks noGrp="1" noChangeAspect="1"/>
          </p:cNvPicPr>
          <p:nvPr>
            <p:ph idx="1"/>
          </p:nvPr>
        </p:nvPicPr>
        <p:blipFill>
          <a:blip r:embed="rId2"/>
          <a:stretch>
            <a:fillRect/>
          </a:stretch>
        </p:blipFill>
        <p:spPr>
          <a:xfrm>
            <a:off x="3323983" y="2603500"/>
            <a:ext cx="4488346" cy="3416300"/>
          </a:xfrm>
        </p:spPr>
      </p:pic>
    </p:spTree>
    <p:extLst>
      <p:ext uri="{BB962C8B-B14F-4D97-AF65-F5344CB8AC3E}">
        <p14:creationId xmlns:p14="http://schemas.microsoft.com/office/powerpoint/2010/main" val="307260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E9BE-3760-4090-A4FA-8D64AAE7AF6C}"/>
              </a:ext>
            </a:extLst>
          </p:cNvPr>
          <p:cNvSpPr>
            <a:spLocks noGrp="1"/>
          </p:cNvSpPr>
          <p:nvPr>
            <p:ph type="title"/>
          </p:nvPr>
        </p:nvSpPr>
        <p:spPr/>
        <p:txBody>
          <a:bodyPr/>
          <a:lstStyle/>
          <a:p>
            <a:pPr algn="ctr"/>
            <a:r>
              <a:rPr lang="en-US" dirty="0"/>
              <a:t>Figure 1.11</a:t>
            </a:r>
          </a:p>
        </p:txBody>
      </p:sp>
      <p:pic>
        <p:nvPicPr>
          <p:cNvPr id="5" name="Content Placeholder 4">
            <a:extLst>
              <a:ext uri="{FF2B5EF4-FFF2-40B4-BE49-F238E27FC236}">
                <a16:creationId xmlns:a16="http://schemas.microsoft.com/office/drawing/2014/main" id="{4CA7D127-84BE-42FE-9219-1BBE2046E5F1}"/>
              </a:ext>
            </a:extLst>
          </p:cNvPr>
          <p:cNvPicPr>
            <a:picLocks noGrp="1" noChangeAspect="1"/>
          </p:cNvPicPr>
          <p:nvPr>
            <p:ph idx="1"/>
          </p:nvPr>
        </p:nvPicPr>
        <p:blipFill>
          <a:blip r:embed="rId2"/>
          <a:stretch>
            <a:fillRect/>
          </a:stretch>
        </p:blipFill>
        <p:spPr>
          <a:xfrm>
            <a:off x="3543553" y="2603500"/>
            <a:ext cx="4049206" cy="3416300"/>
          </a:xfrm>
        </p:spPr>
      </p:pic>
    </p:spTree>
    <p:extLst>
      <p:ext uri="{BB962C8B-B14F-4D97-AF65-F5344CB8AC3E}">
        <p14:creationId xmlns:p14="http://schemas.microsoft.com/office/powerpoint/2010/main" val="389285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76A4-B183-4CD2-97AD-D32B3F905CB4}"/>
              </a:ext>
            </a:extLst>
          </p:cNvPr>
          <p:cNvSpPr>
            <a:spLocks noGrp="1"/>
          </p:cNvSpPr>
          <p:nvPr>
            <p:ph type="title"/>
          </p:nvPr>
        </p:nvSpPr>
        <p:spPr/>
        <p:txBody>
          <a:bodyPr/>
          <a:lstStyle/>
          <a:p>
            <a:pPr algn="ctr"/>
            <a:r>
              <a:rPr lang="en-US" dirty="0"/>
              <a:t>Figure 1.12</a:t>
            </a:r>
          </a:p>
        </p:txBody>
      </p:sp>
      <p:pic>
        <p:nvPicPr>
          <p:cNvPr id="5" name="Content Placeholder 4">
            <a:extLst>
              <a:ext uri="{FF2B5EF4-FFF2-40B4-BE49-F238E27FC236}">
                <a16:creationId xmlns:a16="http://schemas.microsoft.com/office/drawing/2014/main" id="{6466CF01-F1E3-4941-8250-840F7D6A5CF8}"/>
              </a:ext>
            </a:extLst>
          </p:cNvPr>
          <p:cNvPicPr>
            <a:picLocks noGrp="1" noChangeAspect="1"/>
          </p:cNvPicPr>
          <p:nvPr>
            <p:ph idx="1"/>
          </p:nvPr>
        </p:nvPicPr>
        <p:blipFill>
          <a:blip r:embed="rId2"/>
          <a:stretch>
            <a:fillRect/>
          </a:stretch>
        </p:blipFill>
        <p:spPr>
          <a:xfrm>
            <a:off x="2562379" y="2603500"/>
            <a:ext cx="6011555" cy="3416300"/>
          </a:xfrm>
        </p:spPr>
      </p:pic>
    </p:spTree>
    <p:extLst>
      <p:ext uri="{BB962C8B-B14F-4D97-AF65-F5344CB8AC3E}">
        <p14:creationId xmlns:p14="http://schemas.microsoft.com/office/powerpoint/2010/main" val="128304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DC53-16D0-4850-8249-0C6B6C004C2F}"/>
              </a:ext>
            </a:extLst>
          </p:cNvPr>
          <p:cNvSpPr>
            <a:spLocks noGrp="1"/>
          </p:cNvSpPr>
          <p:nvPr>
            <p:ph type="title"/>
          </p:nvPr>
        </p:nvSpPr>
        <p:spPr/>
        <p:txBody>
          <a:bodyPr/>
          <a:lstStyle/>
          <a:p>
            <a:pPr algn="ctr"/>
            <a:r>
              <a:rPr lang="en-US" dirty="0"/>
              <a:t>Technical Specifications </a:t>
            </a:r>
          </a:p>
        </p:txBody>
      </p:sp>
      <p:sp>
        <p:nvSpPr>
          <p:cNvPr id="3" name="Content Placeholder 2">
            <a:extLst>
              <a:ext uri="{FF2B5EF4-FFF2-40B4-BE49-F238E27FC236}">
                <a16:creationId xmlns:a16="http://schemas.microsoft.com/office/drawing/2014/main" id="{86556D29-01FA-4316-96B5-F74BC28D6FE0}"/>
              </a:ext>
            </a:extLst>
          </p:cNvPr>
          <p:cNvSpPr>
            <a:spLocks noGrp="1"/>
          </p:cNvSpPr>
          <p:nvPr>
            <p:ph idx="1"/>
          </p:nvPr>
        </p:nvSpPr>
        <p:spPr/>
        <p:txBody>
          <a:bodyPr/>
          <a:lstStyle/>
          <a:p>
            <a:r>
              <a:rPr lang="en-US" dirty="0"/>
              <a:t>Programs used so far: Brackets to create the webpages, JavaScript, and </a:t>
            </a:r>
            <a:r>
              <a:rPr lang="en-US" dirty="0" err="1"/>
              <a:t>MySqli</a:t>
            </a:r>
            <a:r>
              <a:rPr lang="en-US" dirty="0"/>
              <a:t> for the database .</a:t>
            </a:r>
          </a:p>
          <a:p>
            <a:r>
              <a:rPr lang="en-US" dirty="0"/>
              <a:t>Hardware: Acer STRIX Republic of Gamers Laptop with 8GB DDR4 Ram, i7 7</a:t>
            </a:r>
            <a:r>
              <a:rPr lang="en-US" baseline="30000" dirty="0"/>
              <a:t>th</a:t>
            </a:r>
            <a:r>
              <a:rPr lang="en-US" dirty="0"/>
              <a:t> Gen Processor, NVIDIA GeForce Graphics Card.</a:t>
            </a:r>
          </a:p>
        </p:txBody>
      </p:sp>
    </p:spTree>
    <p:extLst>
      <p:ext uri="{BB962C8B-B14F-4D97-AF65-F5344CB8AC3E}">
        <p14:creationId xmlns:p14="http://schemas.microsoft.com/office/powerpoint/2010/main" val="336186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79AD-B522-47A0-BF88-177A27742394}"/>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10B5B93D-F39F-40A5-AEF7-7DC2230E1272}"/>
              </a:ext>
            </a:extLst>
          </p:cNvPr>
          <p:cNvSpPr>
            <a:spLocks noGrp="1"/>
          </p:cNvSpPr>
          <p:nvPr>
            <p:ph idx="1"/>
          </p:nvPr>
        </p:nvSpPr>
        <p:spPr/>
        <p:txBody>
          <a:bodyPr/>
          <a:lstStyle/>
          <a:p>
            <a:r>
              <a:rPr lang="en-US" dirty="0" err="1"/>
              <a:t>Som</a:t>
            </a:r>
            <a:r>
              <a:rPr lang="en-US" dirty="0"/>
              <a:t> and Emmanuel are on track for completing the </a:t>
            </a:r>
            <a:r>
              <a:rPr lang="en-US" dirty="0" err="1"/>
              <a:t>College’Ty</a:t>
            </a:r>
            <a:r>
              <a:rPr lang="en-US" dirty="0"/>
              <a:t> website. They are about 75% done and they started on the harder portion of the website first. Much dedication and effort has and will be put forth for the website to be a success. They anticipate unexpected occurrences but will overcome each one!</a:t>
            </a:r>
          </a:p>
        </p:txBody>
      </p:sp>
    </p:spTree>
    <p:extLst>
      <p:ext uri="{BB962C8B-B14F-4D97-AF65-F5344CB8AC3E}">
        <p14:creationId xmlns:p14="http://schemas.microsoft.com/office/powerpoint/2010/main" val="28762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3DE0-89CF-492E-87BA-5DC15677DF60}"/>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91AEDF48-877D-4845-923A-43BB9770D5D7}"/>
              </a:ext>
            </a:extLst>
          </p:cNvPr>
          <p:cNvSpPr>
            <a:spLocks noGrp="1"/>
          </p:cNvSpPr>
          <p:nvPr>
            <p:ph idx="1"/>
          </p:nvPr>
        </p:nvSpPr>
        <p:spPr/>
        <p:txBody>
          <a:bodyPr/>
          <a:lstStyle/>
          <a:p>
            <a:r>
              <a:rPr lang="en-US" dirty="0" err="1"/>
              <a:t>Som</a:t>
            </a:r>
            <a:r>
              <a:rPr lang="en-US" dirty="0"/>
              <a:t> and Emmanuel are creating a website that college students can use to find the parties in the Fort Wayne area. This website we bring life back to Fort Wayne but more importantly make people social again.</a:t>
            </a:r>
          </a:p>
          <a:p>
            <a:endParaRPr lang="en-US" dirty="0"/>
          </a:p>
        </p:txBody>
      </p:sp>
    </p:spTree>
    <p:extLst>
      <p:ext uri="{BB962C8B-B14F-4D97-AF65-F5344CB8AC3E}">
        <p14:creationId xmlns:p14="http://schemas.microsoft.com/office/powerpoint/2010/main" val="295558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E531-38B5-480E-9D11-1E63652EDCB5}"/>
              </a:ext>
            </a:extLst>
          </p:cNvPr>
          <p:cNvSpPr>
            <a:spLocks noGrp="1"/>
          </p:cNvSpPr>
          <p:nvPr>
            <p:ph type="title"/>
          </p:nvPr>
        </p:nvSpPr>
        <p:spPr/>
        <p:txBody>
          <a:bodyPr/>
          <a:lstStyle/>
          <a:p>
            <a:pPr algn="ctr"/>
            <a:r>
              <a:rPr lang="en-US" dirty="0"/>
              <a:t>Pathway</a:t>
            </a:r>
          </a:p>
        </p:txBody>
      </p:sp>
      <p:sp>
        <p:nvSpPr>
          <p:cNvPr id="3" name="Content Placeholder 2">
            <a:extLst>
              <a:ext uri="{FF2B5EF4-FFF2-40B4-BE49-F238E27FC236}">
                <a16:creationId xmlns:a16="http://schemas.microsoft.com/office/drawing/2014/main" id="{C87EAEDC-13A8-4122-8F9D-02B5621BC0C8}"/>
              </a:ext>
            </a:extLst>
          </p:cNvPr>
          <p:cNvSpPr>
            <a:spLocks noGrp="1"/>
          </p:cNvSpPr>
          <p:nvPr>
            <p:ph idx="1"/>
          </p:nvPr>
        </p:nvSpPr>
        <p:spPr/>
        <p:txBody>
          <a:bodyPr>
            <a:normAutofit/>
          </a:bodyPr>
          <a:lstStyle/>
          <a:p>
            <a:r>
              <a:rPr lang="en-US" dirty="0"/>
              <a:t>Nov. 7</a:t>
            </a:r>
            <a:r>
              <a:rPr lang="en-US" baseline="30000" dirty="0"/>
              <a:t>th</a:t>
            </a:r>
            <a:r>
              <a:rPr lang="en-US" dirty="0"/>
              <a:t> – We created login page and went over all pages needed to make the website look nice.</a:t>
            </a:r>
          </a:p>
          <a:p>
            <a:r>
              <a:rPr lang="en-US" dirty="0"/>
              <a:t>Nov. 10</a:t>
            </a:r>
            <a:r>
              <a:rPr lang="en-US" baseline="30000" dirty="0"/>
              <a:t>th</a:t>
            </a:r>
            <a:r>
              <a:rPr lang="en-US" dirty="0"/>
              <a:t> – Met and went over the background essentials to make the page actually function.</a:t>
            </a:r>
          </a:p>
          <a:p>
            <a:r>
              <a:rPr lang="en-US" dirty="0"/>
              <a:t>Nov. 16</a:t>
            </a:r>
            <a:r>
              <a:rPr lang="en-US" baseline="30000" dirty="0"/>
              <a:t>th</a:t>
            </a:r>
            <a:r>
              <a:rPr lang="en-US" dirty="0"/>
              <a:t> – Began creating data base for the sign up page which, will be the most involved section of the website.</a:t>
            </a:r>
          </a:p>
          <a:p>
            <a:r>
              <a:rPr lang="en-US" dirty="0"/>
              <a:t>Nov. 20</a:t>
            </a:r>
            <a:r>
              <a:rPr lang="en-US" baseline="30000" dirty="0"/>
              <a:t>th</a:t>
            </a:r>
            <a:r>
              <a:rPr lang="en-US" dirty="0"/>
              <a:t> – Began working on the login page.</a:t>
            </a:r>
          </a:p>
          <a:p>
            <a:r>
              <a:rPr lang="en-US" dirty="0"/>
              <a:t>Nov. 27</a:t>
            </a:r>
            <a:r>
              <a:rPr lang="en-US" baseline="30000" dirty="0"/>
              <a:t>th</a:t>
            </a:r>
            <a:r>
              <a:rPr lang="en-US" dirty="0"/>
              <a:t> – Finished homepage, registration page, and login page.</a:t>
            </a:r>
          </a:p>
          <a:p>
            <a:r>
              <a:rPr lang="en-US" dirty="0"/>
              <a:t>Nov. 28</a:t>
            </a:r>
            <a:r>
              <a:rPr lang="en-US" baseline="30000" dirty="0"/>
              <a:t>th</a:t>
            </a:r>
            <a:r>
              <a:rPr lang="en-US" dirty="0"/>
              <a:t> – finishing up with the database for pages.</a:t>
            </a:r>
          </a:p>
          <a:p>
            <a:pPr marL="0" indent="0">
              <a:buNone/>
            </a:pPr>
            <a:endParaRPr lang="en-US" dirty="0"/>
          </a:p>
        </p:txBody>
      </p:sp>
    </p:spTree>
    <p:extLst>
      <p:ext uri="{BB962C8B-B14F-4D97-AF65-F5344CB8AC3E}">
        <p14:creationId xmlns:p14="http://schemas.microsoft.com/office/powerpoint/2010/main" val="146834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C529-18E8-4F2D-B8F3-95DC14B11F7A}"/>
              </a:ext>
            </a:extLst>
          </p:cNvPr>
          <p:cNvSpPr>
            <a:spLocks noGrp="1"/>
          </p:cNvSpPr>
          <p:nvPr>
            <p:ph type="title"/>
          </p:nvPr>
        </p:nvSpPr>
        <p:spPr/>
        <p:txBody>
          <a:bodyPr/>
          <a:lstStyle/>
          <a:p>
            <a:pPr algn="ctr"/>
            <a:r>
              <a:rPr lang="en-US" dirty="0"/>
              <a:t>Complications</a:t>
            </a:r>
          </a:p>
        </p:txBody>
      </p:sp>
      <p:sp>
        <p:nvSpPr>
          <p:cNvPr id="3" name="Content Placeholder 2">
            <a:extLst>
              <a:ext uri="{FF2B5EF4-FFF2-40B4-BE49-F238E27FC236}">
                <a16:creationId xmlns:a16="http://schemas.microsoft.com/office/drawing/2014/main" id="{9731C802-E458-4AA0-B0B7-26A0637EDFB3}"/>
              </a:ext>
            </a:extLst>
          </p:cNvPr>
          <p:cNvSpPr>
            <a:spLocks noGrp="1"/>
          </p:cNvSpPr>
          <p:nvPr>
            <p:ph idx="1"/>
          </p:nvPr>
        </p:nvSpPr>
        <p:spPr/>
        <p:txBody>
          <a:bodyPr/>
          <a:lstStyle/>
          <a:p>
            <a:r>
              <a:rPr lang="en-US" dirty="0"/>
              <a:t>Only complication we have is finding time to meet up. We are attacking this problem by sacrificing some of our personal time when the other is available to work.</a:t>
            </a:r>
          </a:p>
        </p:txBody>
      </p:sp>
    </p:spTree>
    <p:extLst>
      <p:ext uri="{BB962C8B-B14F-4D97-AF65-F5344CB8AC3E}">
        <p14:creationId xmlns:p14="http://schemas.microsoft.com/office/powerpoint/2010/main" val="162986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6D0A-3989-4DBD-84DF-7CA3117072FA}"/>
              </a:ext>
            </a:extLst>
          </p:cNvPr>
          <p:cNvSpPr>
            <a:spLocks noGrp="1"/>
          </p:cNvSpPr>
          <p:nvPr>
            <p:ph type="title"/>
          </p:nvPr>
        </p:nvSpPr>
        <p:spPr/>
        <p:txBody>
          <a:bodyPr/>
          <a:lstStyle/>
          <a:p>
            <a:pPr algn="ctr"/>
            <a:r>
              <a:rPr lang="en-US" dirty="0"/>
              <a:t>The Design</a:t>
            </a:r>
          </a:p>
        </p:txBody>
      </p:sp>
      <p:sp>
        <p:nvSpPr>
          <p:cNvPr id="3" name="Content Placeholder 2">
            <a:extLst>
              <a:ext uri="{FF2B5EF4-FFF2-40B4-BE49-F238E27FC236}">
                <a16:creationId xmlns:a16="http://schemas.microsoft.com/office/drawing/2014/main" id="{039F8751-C2EE-4891-9A09-3816ADEBCAB6}"/>
              </a:ext>
            </a:extLst>
          </p:cNvPr>
          <p:cNvSpPr>
            <a:spLocks noGrp="1"/>
          </p:cNvSpPr>
          <p:nvPr>
            <p:ph idx="1"/>
          </p:nvPr>
        </p:nvSpPr>
        <p:spPr>
          <a:xfrm>
            <a:off x="1154954" y="2603500"/>
            <a:ext cx="8825659" cy="3416300"/>
          </a:xfrm>
        </p:spPr>
        <p:txBody>
          <a:bodyPr/>
          <a:lstStyle/>
          <a:p>
            <a:r>
              <a:rPr lang="en-US" dirty="0"/>
              <a:t>Figures 1.1 – 1.3 are the different pages of the website so far.</a:t>
            </a:r>
          </a:p>
          <a:p>
            <a:r>
              <a:rPr lang="en-US" dirty="0"/>
              <a:t>Figure 1.4 – 1.10 are the code behind these pages.</a:t>
            </a:r>
          </a:p>
          <a:p>
            <a:endParaRPr lang="en-US" dirty="0"/>
          </a:p>
        </p:txBody>
      </p:sp>
    </p:spTree>
    <p:extLst>
      <p:ext uri="{BB962C8B-B14F-4D97-AF65-F5344CB8AC3E}">
        <p14:creationId xmlns:p14="http://schemas.microsoft.com/office/powerpoint/2010/main" val="2195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9D47-004E-44AC-B539-850F5C46A227}"/>
              </a:ext>
            </a:extLst>
          </p:cNvPr>
          <p:cNvSpPr>
            <a:spLocks noGrp="1"/>
          </p:cNvSpPr>
          <p:nvPr>
            <p:ph type="title"/>
          </p:nvPr>
        </p:nvSpPr>
        <p:spPr/>
        <p:txBody>
          <a:bodyPr/>
          <a:lstStyle/>
          <a:p>
            <a:pPr algn="ctr"/>
            <a:r>
              <a:rPr lang="en-US" dirty="0"/>
              <a:t>Figure 1.1</a:t>
            </a:r>
          </a:p>
        </p:txBody>
      </p:sp>
      <p:pic>
        <p:nvPicPr>
          <p:cNvPr id="5" name="Content Placeholder 4">
            <a:extLst>
              <a:ext uri="{FF2B5EF4-FFF2-40B4-BE49-F238E27FC236}">
                <a16:creationId xmlns:a16="http://schemas.microsoft.com/office/drawing/2014/main" id="{79392364-2D5D-43B4-BB77-BB989B48C0D6}"/>
              </a:ext>
            </a:extLst>
          </p:cNvPr>
          <p:cNvPicPr>
            <a:picLocks noGrp="1" noChangeAspect="1"/>
          </p:cNvPicPr>
          <p:nvPr>
            <p:ph idx="1"/>
          </p:nvPr>
        </p:nvPicPr>
        <p:blipFill>
          <a:blip r:embed="rId2"/>
          <a:stretch>
            <a:fillRect/>
          </a:stretch>
        </p:blipFill>
        <p:spPr>
          <a:xfrm>
            <a:off x="2495404" y="2603500"/>
            <a:ext cx="6145505" cy="3416300"/>
          </a:xfrm>
        </p:spPr>
      </p:pic>
    </p:spTree>
    <p:extLst>
      <p:ext uri="{BB962C8B-B14F-4D97-AF65-F5344CB8AC3E}">
        <p14:creationId xmlns:p14="http://schemas.microsoft.com/office/powerpoint/2010/main" val="29409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DBFB-0356-4F95-9102-37DB433A4749}"/>
              </a:ext>
            </a:extLst>
          </p:cNvPr>
          <p:cNvSpPr>
            <a:spLocks noGrp="1"/>
          </p:cNvSpPr>
          <p:nvPr>
            <p:ph type="title"/>
          </p:nvPr>
        </p:nvSpPr>
        <p:spPr/>
        <p:txBody>
          <a:bodyPr/>
          <a:lstStyle/>
          <a:p>
            <a:pPr algn="ctr"/>
            <a:r>
              <a:rPr lang="en-US" dirty="0"/>
              <a:t>Figure 1.2</a:t>
            </a:r>
          </a:p>
        </p:txBody>
      </p:sp>
      <p:pic>
        <p:nvPicPr>
          <p:cNvPr id="6" name="Content Placeholder 5">
            <a:extLst>
              <a:ext uri="{FF2B5EF4-FFF2-40B4-BE49-F238E27FC236}">
                <a16:creationId xmlns:a16="http://schemas.microsoft.com/office/drawing/2014/main" id="{227A538B-249A-487C-8593-63E5E10F5EAD}"/>
              </a:ext>
            </a:extLst>
          </p:cNvPr>
          <p:cNvPicPr>
            <a:picLocks noGrp="1" noChangeAspect="1"/>
          </p:cNvPicPr>
          <p:nvPr>
            <p:ph idx="1"/>
          </p:nvPr>
        </p:nvPicPr>
        <p:blipFill>
          <a:blip r:embed="rId2"/>
          <a:stretch>
            <a:fillRect/>
          </a:stretch>
        </p:blipFill>
        <p:spPr>
          <a:xfrm>
            <a:off x="2317713" y="2603500"/>
            <a:ext cx="6500887" cy="3416300"/>
          </a:xfrm>
        </p:spPr>
      </p:pic>
    </p:spTree>
    <p:extLst>
      <p:ext uri="{BB962C8B-B14F-4D97-AF65-F5344CB8AC3E}">
        <p14:creationId xmlns:p14="http://schemas.microsoft.com/office/powerpoint/2010/main" val="387091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8086-D71A-492A-9A66-6CEF9AB666BE}"/>
              </a:ext>
            </a:extLst>
          </p:cNvPr>
          <p:cNvSpPr>
            <a:spLocks noGrp="1"/>
          </p:cNvSpPr>
          <p:nvPr>
            <p:ph type="title"/>
          </p:nvPr>
        </p:nvSpPr>
        <p:spPr/>
        <p:txBody>
          <a:bodyPr/>
          <a:lstStyle/>
          <a:p>
            <a:pPr algn="ctr"/>
            <a:r>
              <a:rPr lang="en-US" dirty="0"/>
              <a:t>Figure 1.3</a:t>
            </a:r>
          </a:p>
        </p:txBody>
      </p:sp>
      <p:pic>
        <p:nvPicPr>
          <p:cNvPr id="7" name="Content Placeholder 6">
            <a:extLst>
              <a:ext uri="{FF2B5EF4-FFF2-40B4-BE49-F238E27FC236}">
                <a16:creationId xmlns:a16="http://schemas.microsoft.com/office/drawing/2014/main" id="{90C8E43F-CE3B-4E76-8488-11729A968184}"/>
              </a:ext>
            </a:extLst>
          </p:cNvPr>
          <p:cNvPicPr>
            <a:picLocks noGrp="1" noChangeAspect="1"/>
          </p:cNvPicPr>
          <p:nvPr>
            <p:ph idx="1"/>
          </p:nvPr>
        </p:nvPicPr>
        <p:blipFill>
          <a:blip r:embed="rId2"/>
          <a:stretch>
            <a:fillRect/>
          </a:stretch>
        </p:blipFill>
        <p:spPr>
          <a:xfrm>
            <a:off x="2389469" y="2603500"/>
            <a:ext cx="6357375" cy="3416300"/>
          </a:xfrm>
        </p:spPr>
      </p:pic>
    </p:spTree>
    <p:extLst>
      <p:ext uri="{BB962C8B-B14F-4D97-AF65-F5344CB8AC3E}">
        <p14:creationId xmlns:p14="http://schemas.microsoft.com/office/powerpoint/2010/main" val="252980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A9C9-6EAC-4FB2-9BCA-B78634C3F33C}"/>
              </a:ext>
            </a:extLst>
          </p:cNvPr>
          <p:cNvSpPr>
            <a:spLocks noGrp="1"/>
          </p:cNvSpPr>
          <p:nvPr>
            <p:ph type="title"/>
          </p:nvPr>
        </p:nvSpPr>
        <p:spPr/>
        <p:txBody>
          <a:bodyPr/>
          <a:lstStyle/>
          <a:p>
            <a:pPr algn="ctr"/>
            <a:r>
              <a:rPr lang="en-US" dirty="0"/>
              <a:t>Figure 1.4</a:t>
            </a:r>
          </a:p>
        </p:txBody>
      </p:sp>
      <p:pic>
        <p:nvPicPr>
          <p:cNvPr id="7" name="Content Placeholder 6">
            <a:extLst>
              <a:ext uri="{FF2B5EF4-FFF2-40B4-BE49-F238E27FC236}">
                <a16:creationId xmlns:a16="http://schemas.microsoft.com/office/drawing/2014/main" id="{1E8330F7-6F9E-4B3D-838D-C25E87D6AFCC}"/>
              </a:ext>
            </a:extLst>
          </p:cNvPr>
          <p:cNvPicPr>
            <a:picLocks noGrp="1" noChangeAspect="1"/>
          </p:cNvPicPr>
          <p:nvPr>
            <p:ph idx="1"/>
          </p:nvPr>
        </p:nvPicPr>
        <p:blipFill>
          <a:blip r:embed="rId2"/>
          <a:stretch>
            <a:fillRect/>
          </a:stretch>
        </p:blipFill>
        <p:spPr>
          <a:xfrm>
            <a:off x="3446603" y="2603500"/>
            <a:ext cx="4243107" cy="3416300"/>
          </a:xfrm>
        </p:spPr>
      </p:pic>
    </p:spTree>
    <p:extLst>
      <p:ext uri="{BB962C8B-B14F-4D97-AF65-F5344CB8AC3E}">
        <p14:creationId xmlns:p14="http://schemas.microsoft.com/office/powerpoint/2010/main" val="3945264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127</TotalTime>
  <Words>336</Words>
  <Application>Microsoft Office PowerPoint</Application>
  <PresentationFormat>Widescreen</PresentationFormat>
  <Paragraphs>34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College’Ty Website </vt:lpstr>
      <vt:lpstr>Introduction</vt:lpstr>
      <vt:lpstr>Pathway</vt:lpstr>
      <vt:lpstr>Complications</vt:lpstr>
      <vt:lpstr>The Design</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Technical Specifications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College’Ty Website</dc:title>
  <dc:creator>User</dc:creator>
  <cp:lastModifiedBy>User</cp:lastModifiedBy>
  <cp:revision>13</cp:revision>
  <dcterms:created xsi:type="dcterms:W3CDTF">2017-11-20T23:47:49Z</dcterms:created>
  <dcterms:modified xsi:type="dcterms:W3CDTF">2017-11-28T17:47:05Z</dcterms:modified>
</cp:coreProperties>
</file>