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9749706-D7FE-4537-9CE1-B93C200A6CBF}" type="datetimeFigureOut">
              <a:rPr lang="en-US" smtClean="0"/>
              <a:t>11/29/2017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38CD33-4236-4C39-8B60-21B0F829CBA7}" type="slidenum">
              <a:rPr lang="en-US" smtClean="0"/>
              <a:t>‹#›</a:t>
            </a:fld>
            <a:endParaRPr lang="en-US"/>
          </a:p>
        </p:txBody>
      </p:sp>
    </p:spTree>
    <p:extLst>
      <p:ext uri="{BB962C8B-B14F-4D97-AF65-F5344CB8AC3E}">
        <p14:creationId xmlns:p14="http://schemas.microsoft.com/office/powerpoint/2010/main" val="2473125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29749706-D7FE-4537-9CE1-B93C200A6CBF}" type="datetimeFigureOut">
              <a:rPr lang="en-US" smtClean="0"/>
              <a:t>11/29/2017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38CD33-4236-4C39-8B60-21B0F829CBA7}" type="slidenum">
              <a:rPr lang="en-US" smtClean="0"/>
              <a:t>‹#›</a:t>
            </a:fld>
            <a:endParaRPr lang="en-US"/>
          </a:p>
        </p:txBody>
      </p:sp>
    </p:spTree>
    <p:extLst>
      <p:ext uri="{BB962C8B-B14F-4D97-AF65-F5344CB8AC3E}">
        <p14:creationId xmlns:p14="http://schemas.microsoft.com/office/powerpoint/2010/main" val="4235316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29749706-D7FE-4537-9CE1-B93C200A6CBF}" type="datetimeFigureOut">
              <a:rPr lang="en-US" smtClean="0"/>
              <a:t>11/29/2017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38CD33-4236-4C39-8B60-21B0F829CBA7}" type="slidenum">
              <a:rPr lang="en-US" smtClean="0"/>
              <a:t>‹#›</a:t>
            </a:fld>
            <a:endParaRPr lang="en-US"/>
          </a:p>
        </p:txBody>
      </p:sp>
    </p:spTree>
    <p:extLst>
      <p:ext uri="{BB962C8B-B14F-4D97-AF65-F5344CB8AC3E}">
        <p14:creationId xmlns:p14="http://schemas.microsoft.com/office/powerpoint/2010/main" val="2914392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29749706-D7FE-4537-9CE1-B93C200A6CBF}" type="datetimeFigureOut">
              <a:rPr lang="en-US" smtClean="0"/>
              <a:t>11/29/2017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38CD33-4236-4C39-8B60-21B0F829CBA7}"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7277558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9749706-D7FE-4537-9CE1-B93C200A6CBF}" type="datetimeFigureOut">
              <a:rPr lang="en-US" smtClean="0"/>
              <a:t>11/29/2017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38CD33-4236-4C39-8B60-21B0F829CBA7}" type="slidenum">
              <a:rPr lang="en-US" smtClean="0"/>
              <a:t>‹#›</a:t>
            </a:fld>
            <a:endParaRPr lang="en-US"/>
          </a:p>
        </p:txBody>
      </p:sp>
    </p:spTree>
    <p:extLst>
      <p:ext uri="{BB962C8B-B14F-4D97-AF65-F5344CB8AC3E}">
        <p14:creationId xmlns:p14="http://schemas.microsoft.com/office/powerpoint/2010/main" val="24814998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29749706-D7FE-4537-9CE1-B93C200A6CBF}" type="datetimeFigureOut">
              <a:rPr lang="en-US" smtClean="0"/>
              <a:t>11/29/2017</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38CD33-4236-4C39-8B60-21B0F829CBA7}" type="slidenum">
              <a:rPr lang="en-US" smtClean="0"/>
              <a:t>‹#›</a:t>
            </a:fld>
            <a:endParaRPr lang="en-US"/>
          </a:p>
        </p:txBody>
      </p:sp>
    </p:spTree>
    <p:extLst>
      <p:ext uri="{BB962C8B-B14F-4D97-AF65-F5344CB8AC3E}">
        <p14:creationId xmlns:p14="http://schemas.microsoft.com/office/powerpoint/2010/main" val="40867770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29749706-D7FE-4537-9CE1-B93C200A6CBF}" type="datetimeFigureOut">
              <a:rPr lang="en-US" smtClean="0"/>
              <a:t>11/29/2017</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38CD33-4236-4C39-8B60-21B0F829CBA7}" type="slidenum">
              <a:rPr lang="en-US" smtClean="0"/>
              <a:t>‹#›</a:t>
            </a:fld>
            <a:endParaRPr lang="en-US"/>
          </a:p>
        </p:txBody>
      </p:sp>
    </p:spTree>
    <p:extLst>
      <p:ext uri="{BB962C8B-B14F-4D97-AF65-F5344CB8AC3E}">
        <p14:creationId xmlns:p14="http://schemas.microsoft.com/office/powerpoint/2010/main" val="7504796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9749706-D7FE-4537-9CE1-B93C200A6CBF}" type="datetimeFigureOut">
              <a:rPr lang="en-US" smtClean="0"/>
              <a:t>11/29/2017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38CD33-4236-4C39-8B60-21B0F829CBA7}" type="slidenum">
              <a:rPr lang="en-US" smtClean="0"/>
              <a:t>‹#›</a:t>
            </a:fld>
            <a:endParaRPr lang="en-US"/>
          </a:p>
        </p:txBody>
      </p:sp>
    </p:spTree>
    <p:extLst>
      <p:ext uri="{BB962C8B-B14F-4D97-AF65-F5344CB8AC3E}">
        <p14:creationId xmlns:p14="http://schemas.microsoft.com/office/powerpoint/2010/main" val="32101542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9749706-D7FE-4537-9CE1-B93C200A6CBF}" type="datetimeFigureOut">
              <a:rPr lang="en-US" smtClean="0"/>
              <a:t>11/29/2017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38CD33-4236-4C39-8B60-21B0F829CBA7}" type="slidenum">
              <a:rPr lang="en-US" smtClean="0"/>
              <a:t>‹#›</a:t>
            </a:fld>
            <a:endParaRPr lang="en-US"/>
          </a:p>
        </p:txBody>
      </p:sp>
    </p:spTree>
    <p:extLst>
      <p:ext uri="{BB962C8B-B14F-4D97-AF65-F5344CB8AC3E}">
        <p14:creationId xmlns:p14="http://schemas.microsoft.com/office/powerpoint/2010/main" val="30382909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29749706-D7FE-4537-9CE1-B93C200A6CBF}" type="datetimeFigureOut">
              <a:rPr lang="en-US" smtClean="0"/>
              <a:t>11/29/2017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38CD33-4236-4C39-8B60-21B0F829CBA7}" type="slidenum">
              <a:rPr lang="en-US" smtClean="0"/>
              <a:t>‹#›</a:t>
            </a:fld>
            <a:endParaRPr lang="en-US"/>
          </a:p>
        </p:txBody>
      </p:sp>
    </p:spTree>
    <p:extLst>
      <p:ext uri="{BB962C8B-B14F-4D97-AF65-F5344CB8AC3E}">
        <p14:creationId xmlns:p14="http://schemas.microsoft.com/office/powerpoint/2010/main" val="6576874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9749706-D7FE-4537-9CE1-B93C200A6CBF}" type="datetimeFigureOut">
              <a:rPr lang="en-US" smtClean="0"/>
              <a:t>11/29/2017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38CD33-4236-4C39-8B60-21B0F829CBA7}" type="slidenum">
              <a:rPr lang="en-US" smtClean="0"/>
              <a:t>‹#›</a:t>
            </a:fld>
            <a:endParaRPr lang="en-US"/>
          </a:p>
        </p:txBody>
      </p:sp>
    </p:spTree>
    <p:extLst>
      <p:ext uri="{BB962C8B-B14F-4D97-AF65-F5344CB8AC3E}">
        <p14:creationId xmlns:p14="http://schemas.microsoft.com/office/powerpoint/2010/main" val="33658126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9749706-D7FE-4537-9CE1-B93C200A6CBF}" type="datetimeFigureOut">
              <a:rPr lang="en-US" smtClean="0"/>
              <a:t>11/29/2017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38CD33-4236-4C39-8B60-21B0F829CBA7}" type="slidenum">
              <a:rPr lang="en-US" smtClean="0"/>
              <a:t>‹#›</a:t>
            </a:fld>
            <a:endParaRPr lang="en-US"/>
          </a:p>
        </p:txBody>
      </p:sp>
    </p:spTree>
    <p:extLst>
      <p:ext uri="{BB962C8B-B14F-4D97-AF65-F5344CB8AC3E}">
        <p14:creationId xmlns:p14="http://schemas.microsoft.com/office/powerpoint/2010/main" val="39073445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9749706-D7FE-4537-9CE1-B93C200A6CBF}" type="datetimeFigureOut">
              <a:rPr lang="en-US" smtClean="0"/>
              <a:t>11/29/2017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E38CD33-4236-4C39-8B60-21B0F829CBA7}" type="slidenum">
              <a:rPr lang="en-US" smtClean="0"/>
              <a:t>‹#›</a:t>
            </a:fld>
            <a:endParaRPr lang="en-US"/>
          </a:p>
        </p:txBody>
      </p:sp>
    </p:spTree>
    <p:extLst>
      <p:ext uri="{BB962C8B-B14F-4D97-AF65-F5344CB8AC3E}">
        <p14:creationId xmlns:p14="http://schemas.microsoft.com/office/powerpoint/2010/main" val="24253340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29749706-D7FE-4537-9CE1-B93C200A6CBF}" type="datetimeFigureOut">
              <a:rPr lang="en-US" smtClean="0"/>
              <a:t>11/29/2017</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BE38CD33-4236-4C39-8B60-21B0F829CBA7}" type="slidenum">
              <a:rPr lang="en-US" smtClean="0"/>
              <a:t>‹#›</a:t>
            </a:fld>
            <a:endParaRPr lang="en-US"/>
          </a:p>
        </p:txBody>
      </p:sp>
    </p:spTree>
    <p:extLst>
      <p:ext uri="{BB962C8B-B14F-4D97-AF65-F5344CB8AC3E}">
        <p14:creationId xmlns:p14="http://schemas.microsoft.com/office/powerpoint/2010/main" val="42836782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29749706-D7FE-4537-9CE1-B93C200A6CBF}" type="datetimeFigureOut">
              <a:rPr lang="en-US" smtClean="0"/>
              <a:t>11/29/2017</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BE38CD33-4236-4C39-8B60-21B0F829CBA7}" type="slidenum">
              <a:rPr lang="en-US" smtClean="0"/>
              <a:t>‹#›</a:t>
            </a:fld>
            <a:endParaRPr lang="en-US"/>
          </a:p>
        </p:txBody>
      </p:sp>
    </p:spTree>
    <p:extLst>
      <p:ext uri="{BB962C8B-B14F-4D97-AF65-F5344CB8AC3E}">
        <p14:creationId xmlns:p14="http://schemas.microsoft.com/office/powerpoint/2010/main" val="6776102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Date Placeholder 4"/>
          <p:cNvSpPr>
            <a:spLocks noGrp="1"/>
          </p:cNvSpPr>
          <p:nvPr>
            <p:ph type="dt" sz="half" idx="10"/>
          </p:nvPr>
        </p:nvSpPr>
        <p:spPr/>
        <p:txBody>
          <a:bodyPr/>
          <a:lstStyle/>
          <a:p>
            <a:fld id="{29749706-D7FE-4537-9CE1-B93C200A6CBF}" type="datetimeFigureOut">
              <a:rPr lang="en-US" smtClean="0"/>
              <a:t>11/29/2017</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BE38CD33-4236-4C39-8B60-21B0F829CBA7}" type="slidenum">
              <a:rPr lang="en-US" smtClean="0"/>
              <a:t>‹#›</a:t>
            </a:fld>
            <a:endParaRPr lang="en-US"/>
          </a:p>
        </p:txBody>
      </p:sp>
    </p:spTree>
    <p:extLst>
      <p:ext uri="{BB962C8B-B14F-4D97-AF65-F5344CB8AC3E}">
        <p14:creationId xmlns:p14="http://schemas.microsoft.com/office/powerpoint/2010/main" val="37883797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29749706-D7FE-4537-9CE1-B93C200A6CBF}" type="datetimeFigureOut">
              <a:rPr lang="en-US" smtClean="0"/>
              <a:t>11/29/2017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38CD33-4236-4C39-8B60-21B0F829CBA7}" type="slidenum">
              <a:rPr lang="en-US" smtClean="0"/>
              <a:t>‹#›</a:t>
            </a:fld>
            <a:endParaRPr lang="en-US"/>
          </a:p>
        </p:txBody>
      </p:sp>
    </p:spTree>
    <p:extLst>
      <p:ext uri="{BB962C8B-B14F-4D97-AF65-F5344CB8AC3E}">
        <p14:creationId xmlns:p14="http://schemas.microsoft.com/office/powerpoint/2010/main" val="23651715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29749706-D7FE-4537-9CE1-B93C200A6CBF}" type="datetimeFigureOut">
              <a:rPr lang="en-US" smtClean="0"/>
              <a:t>11/29/2017</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BE38CD33-4236-4C39-8B60-21B0F829CBA7}" type="slidenum">
              <a:rPr lang="en-US" smtClean="0"/>
              <a:t>‹#›</a:t>
            </a:fld>
            <a:endParaRPr lang="en-US"/>
          </a:p>
        </p:txBody>
      </p:sp>
    </p:spTree>
    <p:extLst>
      <p:ext uri="{BB962C8B-B14F-4D97-AF65-F5344CB8AC3E}">
        <p14:creationId xmlns:p14="http://schemas.microsoft.com/office/powerpoint/2010/main" val="3605400316"/>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B72AFE-BB4F-4607-9933-89E7D893EBDA}"/>
              </a:ext>
            </a:extLst>
          </p:cNvPr>
          <p:cNvSpPr>
            <a:spLocks noGrp="1"/>
          </p:cNvSpPr>
          <p:nvPr>
            <p:ph type="ctrTitle"/>
          </p:nvPr>
        </p:nvSpPr>
        <p:spPr/>
        <p:txBody>
          <a:bodyPr/>
          <a:lstStyle/>
          <a:p>
            <a:r>
              <a:rPr lang="en-US" dirty="0"/>
              <a:t>Euchre History	</a:t>
            </a:r>
          </a:p>
        </p:txBody>
      </p:sp>
      <p:sp>
        <p:nvSpPr>
          <p:cNvPr id="3" name="Subtitle 2">
            <a:extLst>
              <a:ext uri="{FF2B5EF4-FFF2-40B4-BE49-F238E27FC236}">
                <a16:creationId xmlns:a16="http://schemas.microsoft.com/office/drawing/2014/main" id="{33F84B60-3CE5-4B32-B4F5-0E5B4B9B3037}"/>
              </a:ext>
            </a:extLst>
          </p:cNvPr>
          <p:cNvSpPr>
            <a:spLocks noGrp="1"/>
          </p:cNvSpPr>
          <p:nvPr>
            <p:ph type="subTitle" idx="1"/>
          </p:nvPr>
        </p:nvSpPr>
        <p:spPr/>
        <p:txBody>
          <a:bodyPr/>
          <a:lstStyle/>
          <a:p>
            <a:r>
              <a:rPr lang="en-US" dirty="0"/>
              <a:t>By: Craig Romano</a:t>
            </a:r>
          </a:p>
        </p:txBody>
      </p:sp>
    </p:spTree>
    <p:extLst>
      <p:ext uri="{BB962C8B-B14F-4D97-AF65-F5344CB8AC3E}">
        <p14:creationId xmlns:p14="http://schemas.microsoft.com/office/powerpoint/2010/main" val="29816445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294EC-1944-41C6-9226-4A4742911643}"/>
              </a:ext>
            </a:extLst>
          </p:cNvPr>
          <p:cNvSpPr>
            <a:spLocks noGrp="1"/>
          </p:cNvSpPr>
          <p:nvPr>
            <p:ph type="title"/>
          </p:nvPr>
        </p:nvSpPr>
        <p:spPr/>
        <p:txBody>
          <a:bodyPr/>
          <a:lstStyle/>
          <a:p>
            <a:r>
              <a:rPr lang="en-US" dirty="0"/>
              <a:t>Report Summary</a:t>
            </a:r>
          </a:p>
        </p:txBody>
      </p:sp>
      <p:sp>
        <p:nvSpPr>
          <p:cNvPr id="3" name="Content Placeholder 2">
            <a:extLst>
              <a:ext uri="{FF2B5EF4-FFF2-40B4-BE49-F238E27FC236}">
                <a16:creationId xmlns:a16="http://schemas.microsoft.com/office/drawing/2014/main" id="{50777C3B-B2D7-4119-994C-4F9900D59F73}"/>
              </a:ext>
            </a:extLst>
          </p:cNvPr>
          <p:cNvSpPr>
            <a:spLocks noGrp="1"/>
          </p:cNvSpPr>
          <p:nvPr>
            <p:ph idx="1"/>
          </p:nvPr>
        </p:nvSpPr>
        <p:spPr/>
        <p:txBody>
          <a:bodyPr/>
          <a:lstStyle/>
          <a:p>
            <a:r>
              <a:rPr lang="en-US" dirty="0"/>
              <a:t>Create a website that tells how to play different kinds of euchre. Then there will be a page that will let the user to input their name, if they won or lost, the score of the game. The user will be able to upload that information and it will be displayed with other peoples record.</a:t>
            </a:r>
          </a:p>
          <a:p>
            <a:endParaRPr lang="en-US" dirty="0"/>
          </a:p>
        </p:txBody>
      </p:sp>
    </p:spTree>
    <p:extLst>
      <p:ext uri="{BB962C8B-B14F-4D97-AF65-F5344CB8AC3E}">
        <p14:creationId xmlns:p14="http://schemas.microsoft.com/office/powerpoint/2010/main" val="37238359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049EE9-2383-4724-8CBA-EB5DFF51FFBA}"/>
              </a:ext>
            </a:extLst>
          </p:cNvPr>
          <p:cNvSpPr>
            <a:spLocks noGrp="1"/>
          </p:cNvSpPr>
          <p:nvPr>
            <p:ph type="title"/>
          </p:nvPr>
        </p:nvSpPr>
        <p:spPr/>
        <p:txBody>
          <a:bodyPr/>
          <a:lstStyle/>
          <a:p>
            <a:r>
              <a:rPr lang="en-US" dirty="0"/>
              <a:t>Problem and Correction</a:t>
            </a:r>
          </a:p>
        </p:txBody>
      </p:sp>
      <p:sp>
        <p:nvSpPr>
          <p:cNvPr id="3" name="Content Placeholder 2">
            <a:extLst>
              <a:ext uri="{FF2B5EF4-FFF2-40B4-BE49-F238E27FC236}">
                <a16:creationId xmlns:a16="http://schemas.microsoft.com/office/drawing/2014/main" id="{BCDC5729-018A-482F-9F6F-C22A2A91B097}"/>
              </a:ext>
            </a:extLst>
          </p:cNvPr>
          <p:cNvSpPr>
            <a:spLocks noGrp="1"/>
          </p:cNvSpPr>
          <p:nvPr>
            <p:ph idx="1"/>
          </p:nvPr>
        </p:nvSpPr>
        <p:spPr/>
        <p:txBody>
          <a:bodyPr/>
          <a:lstStyle/>
          <a:p>
            <a:r>
              <a:rPr lang="en-US" dirty="0"/>
              <a:t>Had trouble getting data into database.</a:t>
            </a:r>
          </a:p>
          <a:p>
            <a:pPr lvl="1"/>
            <a:r>
              <a:rPr lang="en-US" dirty="0"/>
              <a:t>Had wrong code for entering into database.</a:t>
            </a:r>
          </a:p>
          <a:p>
            <a:r>
              <a:rPr lang="en-US" dirty="0"/>
              <a:t>Had trouble displaying data from database</a:t>
            </a:r>
          </a:p>
          <a:p>
            <a:pPr lvl="1"/>
            <a:r>
              <a:rPr lang="en-US" dirty="0"/>
              <a:t>Didn’t write correct code for while loop</a:t>
            </a:r>
          </a:p>
          <a:p>
            <a:pPr marL="457200" lvl="1" indent="0">
              <a:buNone/>
            </a:pPr>
            <a:endParaRPr lang="en-US" dirty="0"/>
          </a:p>
        </p:txBody>
      </p:sp>
    </p:spTree>
    <p:extLst>
      <p:ext uri="{BB962C8B-B14F-4D97-AF65-F5344CB8AC3E}">
        <p14:creationId xmlns:p14="http://schemas.microsoft.com/office/powerpoint/2010/main" val="20060166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437B51-F82E-4149-BB88-C7AE4BFE376C}"/>
              </a:ext>
            </a:extLst>
          </p:cNvPr>
          <p:cNvSpPr>
            <a:spLocks noGrp="1"/>
          </p:cNvSpPr>
          <p:nvPr>
            <p:ph type="title"/>
          </p:nvPr>
        </p:nvSpPr>
        <p:spPr/>
        <p:txBody>
          <a:bodyPr/>
          <a:lstStyle/>
          <a:p>
            <a:r>
              <a:rPr lang="en-US" dirty="0"/>
              <a:t>Project Milestones and Deliverables</a:t>
            </a:r>
          </a:p>
        </p:txBody>
      </p:sp>
      <p:sp>
        <p:nvSpPr>
          <p:cNvPr id="3" name="Content Placeholder 2">
            <a:extLst>
              <a:ext uri="{FF2B5EF4-FFF2-40B4-BE49-F238E27FC236}">
                <a16:creationId xmlns:a16="http://schemas.microsoft.com/office/drawing/2014/main" id="{21B4EE4C-B0B3-417C-8505-06FE36D1A05A}"/>
              </a:ext>
            </a:extLst>
          </p:cNvPr>
          <p:cNvSpPr>
            <a:spLocks noGrp="1"/>
          </p:cNvSpPr>
          <p:nvPr>
            <p:ph idx="1"/>
          </p:nvPr>
        </p:nvSpPr>
        <p:spPr/>
        <p:txBody>
          <a:bodyPr/>
          <a:lstStyle/>
          <a:p>
            <a:pPr lvl="0"/>
            <a:r>
              <a:rPr lang="en-US" dirty="0"/>
              <a:t>Prototype</a:t>
            </a:r>
          </a:p>
          <a:p>
            <a:pPr lvl="0"/>
            <a:r>
              <a:rPr lang="en-US" dirty="0"/>
              <a:t>Final Report</a:t>
            </a:r>
          </a:p>
          <a:p>
            <a:pPr lvl="0"/>
            <a:r>
              <a:rPr lang="en-US" dirty="0"/>
              <a:t>Final Project Presentation</a:t>
            </a:r>
          </a:p>
          <a:p>
            <a:endParaRPr lang="en-US" dirty="0"/>
          </a:p>
        </p:txBody>
      </p:sp>
    </p:spTree>
    <p:extLst>
      <p:ext uri="{BB962C8B-B14F-4D97-AF65-F5344CB8AC3E}">
        <p14:creationId xmlns:p14="http://schemas.microsoft.com/office/powerpoint/2010/main" val="12177810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A5326-4CA5-424F-8EE6-5F0AFFF8A0AA}"/>
              </a:ext>
            </a:extLst>
          </p:cNvPr>
          <p:cNvSpPr>
            <a:spLocks noGrp="1"/>
          </p:cNvSpPr>
          <p:nvPr>
            <p:ph type="title"/>
          </p:nvPr>
        </p:nvSpPr>
        <p:spPr/>
        <p:txBody>
          <a:bodyPr/>
          <a:lstStyle/>
          <a:p>
            <a:r>
              <a:rPr lang="en-US" dirty="0"/>
              <a:t>System Overview</a:t>
            </a:r>
          </a:p>
        </p:txBody>
      </p:sp>
      <p:pic>
        <p:nvPicPr>
          <p:cNvPr id="4" name="Content Placeholder 3">
            <a:extLst>
              <a:ext uri="{FF2B5EF4-FFF2-40B4-BE49-F238E27FC236}">
                <a16:creationId xmlns:a16="http://schemas.microsoft.com/office/drawing/2014/main" id="{EA8F90C0-E6E6-4564-9653-C4521DD238AC}"/>
              </a:ext>
            </a:extLst>
          </p:cNvPr>
          <p:cNvPicPr>
            <a:picLocks noGrp="1"/>
          </p:cNvPicPr>
          <p:nvPr>
            <p:ph idx="1"/>
          </p:nvPr>
        </p:nvPicPr>
        <p:blipFill>
          <a:blip r:embed="rId2"/>
          <a:stretch>
            <a:fillRect/>
          </a:stretch>
        </p:blipFill>
        <p:spPr>
          <a:xfrm>
            <a:off x="2433638" y="2059781"/>
            <a:ext cx="6286500" cy="4181475"/>
          </a:xfrm>
          <a:prstGeom prst="rect">
            <a:avLst/>
          </a:prstGeom>
        </p:spPr>
      </p:pic>
    </p:spTree>
    <p:extLst>
      <p:ext uri="{BB962C8B-B14F-4D97-AF65-F5344CB8AC3E}">
        <p14:creationId xmlns:p14="http://schemas.microsoft.com/office/powerpoint/2010/main" val="3527182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8E6A8B-A217-4B1B-899B-772E3D8B1DA0}"/>
              </a:ext>
            </a:extLst>
          </p:cNvPr>
          <p:cNvSpPr>
            <a:spLocks noGrp="1"/>
          </p:cNvSpPr>
          <p:nvPr>
            <p:ph type="title"/>
          </p:nvPr>
        </p:nvSpPr>
        <p:spPr/>
        <p:txBody>
          <a:bodyPr/>
          <a:lstStyle/>
          <a:p>
            <a:r>
              <a:rPr lang="en-US" dirty="0"/>
              <a:t>System </a:t>
            </a:r>
            <a:r>
              <a:rPr lang="en-US" dirty="0" err="1"/>
              <a:t>Requirments</a:t>
            </a:r>
            <a:endParaRPr lang="en-US" dirty="0"/>
          </a:p>
        </p:txBody>
      </p:sp>
      <p:sp>
        <p:nvSpPr>
          <p:cNvPr id="3" name="Content Placeholder 2">
            <a:extLst>
              <a:ext uri="{FF2B5EF4-FFF2-40B4-BE49-F238E27FC236}">
                <a16:creationId xmlns:a16="http://schemas.microsoft.com/office/drawing/2014/main" id="{F3AA4896-2BA4-4FDC-B60F-6874F0C46A2A}"/>
              </a:ext>
            </a:extLst>
          </p:cNvPr>
          <p:cNvSpPr>
            <a:spLocks noGrp="1"/>
          </p:cNvSpPr>
          <p:nvPr>
            <p:ph idx="1"/>
          </p:nvPr>
        </p:nvSpPr>
        <p:spPr/>
        <p:txBody>
          <a:bodyPr/>
          <a:lstStyle/>
          <a:p>
            <a:pPr lvl="0"/>
            <a:r>
              <a:rPr lang="en-US" dirty="0"/>
              <a:t>User Interface and Data Presentation Layer</a:t>
            </a:r>
          </a:p>
          <a:p>
            <a:pPr lvl="0"/>
            <a:r>
              <a:rPr lang="en-US" dirty="0"/>
              <a:t>Server System Requirements</a:t>
            </a:r>
          </a:p>
          <a:p>
            <a:pPr lvl="0"/>
            <a:r>
              <a:rPr lang="en-US" dirty="0"/>
              <a:t>Data Storage</a:t>
            </a:r>
          </a:p>
          <a:p>
            <a:endParaRPr lang="en-US" dirty="0"/>
          </a:p>
        </p:txBody>
      </p:sp>
    </p:spTree>
    <p:extLst>
      <p:ext uri="{BB962C8B-B14F-4D97-AF65-F5344CB8AC3E}">
        <p14:creationId xmlns:p14="http://schemas.microsoft.com/office/powerpoint/2010/main" val="1544304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D72A4A-C1B7-4CF5-992F-26A4BA6CCFEF}"/>
              </a:ext>
            </a:extLst>
          </p:cNvPr>
          <p:cNvSpPr>
            <a:spLocks noGrp="1"/>
          </p:cNvSpPr>
          <p:nvPr>
            <p:ph type="title"/>
          </p:nvPr>
        </p:nvSpPr>
        <p:spPr/>
        <p:txBody>
          <a:bodyPr/>
          <a:lstStyle/>
          <a:p>
            <a:r>
              <a:rPr lang="en-US" dirty="0"/>
              <a:t>Software Programming Tools</a:t>
            </a:r>
          </a:p>
        </p:txBody>
      </p:sp>
      <p:sp>
        <p:nvSpPr>
          <p:cNvPr id="3" name="Content Placeholder 2">
            <a:extLst>
              <a:ext uri="{FF2B5EF4-FFF2-40B4-BE49-F238E27FC236}">
                <a16:creationId xmlns:a16="http://schemas.microsoft.com/office/drawing/2014/main" id="{4298B708-99F7-48F0-AAE1-8575AB603D4C}"/>
              </a:ext>
            </a:extLst>
          </p:cNvPr>
          <p:cNvSpPr>
            <a:spLocks noGrp="1"/>
          </p:cNvSpPr>
          <p:nvPr>
            <p:ph idx="1"/>
          </p:nvPr>
        </p:nvSpPr>
        <p:spPr/>
        <p:txBody>
          <a:bodyPr/>
          <a:lstStyle/>
          <a:p>
            <a:r>
              <a:rPr lang="en-US" dirty="0"/>
              <a:t>Notepad++</a:t>
            </a:r>
          </a:p>
          <a:p>
            <a:endParaRPr lang="en-US" dirty="0"/>
          </a:p>
        </p:txBody>
      </p:sp>
    </p:spTree>
    <p:extLst>
      <p:ext uri="{BB962C8B-B14F-4D97-AF65-F5344CB8AC3E}">
        <p14:creationId xmlns:p14="http://schemas.microsoft.com/office/powerpoint/2010/main" val="22990988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681992-8095-4FDA-A9D0-9547C05B6DE4}"/>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F98B0DBB-B447-4D82-A49F-E8029F26053A}"/>
              </a:ext>
            </a:extLst>
          </p:cNvPr>
          <p:cNvSpPr>
            <a:spLocks noGrp="1"/>
          </p:cNvSpPr>
          <p:nvPr>
            <p:ph idx="1"/>
          </p:nvPr>
        </p:nvSpPr>
        <p:spPr/>
        <p:txBody>
          <a:bodyPr/>
          <a:lstStyle/>
          <a:p>
            <a:r>
              <a:rPr lang="en-US" dirty="0"/>
              <a:t>Create an easy to function throw website that explains the different kinds of euchre and how to play them.</a:t>
            </a:r>
          </a:p>
          <a:p>
            <a:endParaRPr lang="en-US" dirty="0"/>
          </a:p>
        </p:txBody>
      </p:sp>
    </p:spTree>
    <p:extLst>
      <p:ext uri="{BB962C8B-B14F-4D97-AF65-F5344CB8AC3E}">
        <p14:creationId xmlns:p14="http://schemas.microsoft.com/office/powerpoint/2010/main" val="398574131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6</TotalTime>
  <Words>150</Words>
  <Application>Microsoft Office PowerPoint</Application>
  <PresentationFormat>Widescreen</PresentationFormat>
  <Paragraphs>22</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Century Gothic</vt:lpstr>
      <vt:lpstr>Wingdings 3</vt:lpstr>
      <vt:lpstr>Ion</vt:lpstr>
      <vt:lpstr>Euchre History </vt:lpstr>
      <vt:lpstr>Report Summary</vt:lpstr>
      <vt:lpstr>Problem and Correction</vt:lpstr>
      <vt:lpstr>Project Milestones and Deliverables</vt:lpstr>
      <vt:lpstr>System Overview</vt:lpstr>
      <vt:lpstr>System Requirments</vt:lpstr>
      <vt:lpstr>Software Programming Tools</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Euchre History</dc:title>
  <dc:creator>Craig Romano</dc:creator>
  <cp:lastModifiedBy>Craig Romano</cp:lastModifiedBy>
  <cp:revision>3</cp:revision>
  <dcterms:created xsi:type="dcterms:W3CDTF">2017-11-21T03:54:54Z</dcterms:created>
  <dcterms:modified xsi:type="dcterms:W3CDTF">2017-11-30T03:59:17Z</dcterms:modified>
</cp:coreProperties>
</file>