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3" name="Shape 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Shape 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Shape 100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Shape 10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Shape 10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 1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Shape 1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Shape 1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Shape 1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Shape 126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21" name="Shape 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Shape 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Shape 24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Shape 26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Shape 34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Shape 37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Shape 38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Shape 41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Shape 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1" name="Shape 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Shape 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Shape 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Shape 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Shape 6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Shape 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Shape 7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Shape 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135" name="Shape 135"/>
          <p:cNvPicPr preferRelativeResize="0"/>
          <p:nvPr/>
        </p:nvPicPr>
        <p:blipFill rotWithShape="1">
          <a:blip r:embed="rId3">
            <a:alphaModFix/>
          </a:blip>
          <a:srcRect b="0" l="0" r="3344" t="0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3823" r="3832" t="0"/>
          <a:stretch/>
        </p:blipFill>
        <p:spPr>
          <a:xfrm>
            <a:off x="5181200" y="1645500"/>
            <a:ext cx="3471223" cy="197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-oriented black smaptphone" id="137" name="Shape 137"/>
          <p:cNvPicPr preferRelativeResize="0"/>
          <p:nvPr/>
        </p:nvPicPr>
        <p:blipFill rotWithShape="1">
          <a:blip r:embed="rId5">
            <a:alphaModFix/>
          </a:blip>
          <a:srcRect b="0" l="0" r="19980" t="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" fadeDir="5400012" kx="0" rotWithShape="0" algn="bl" stA="20000" stPos="0" sy="-100000" ky="0"/>
          </a:effectLst>
        </p:spPr>
      </p:pic>
      <p:sp>
        <p:nvSpPr>
          <p:cNvPr id="138" name="Shape 138"/>
          <p:cNvSpPr txBox="1"/>
          <p:nvPr>
            <p:ph type="ctrTitle"/>
          </p:nvPr>
        </p:nvSpPr>
        <p:spPr>
          <a:xfrm>
            <a:off x="729450" y="1322450"/>
            <a:ext cx="3787800" cy="144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Smart Home Hub</a:t>
            </a:r>
          </a:p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729600" y="2921750"/>
            <a:ext cx="3787800" cy="82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Provides a web site for </a:t>
            </a:r>
            <a:r>
              <a:rPr lang="en"/>
              <a:t>relevant</a:t>
            </a:r>
            <a:r>
              <a:rPr lang="en"/>
              <a:t> information about the major smart home devices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6">
            <a:alphaModFix/>
          </a:blip>
          <a:srcRect b="0" l="13769" r="13761" t="0"/>
          <a:stretch/>
        </p:blipFill>
        <p:spPr>
          <a:xfrm>
            <a:off x="8277825" y="2330650"/>
            <a:ext cx="866175" cy="18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16900" y="21925"/>
            <a:ext cx="8869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Progress Report 2: Kohl Smith ITC 250 Web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 rot="10592382">
            <a:off x="8048574" y="4364456"/>
            <a:ext cx="2689002" cy="2689002"/>
          </a:xfrm>
          <a:prstGeom prst="blockArc">
            <a:avLst>
              <a:gd fmla="val 1704676" name="adj1"/>
              <a:gd fmla="val 5880699" name="adj2"/>
              <a:gd fmla="val 7985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System Requirements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0" lang="en"/>
              <a:t>01</a:t>
            </a:r>
          </a:p>
        </p:txBody>
      </p:sp>
      <p:sp>
        <p:nvSpPr>
          <p:cNvPr id="201" name="Shape 201"/>
          <p:cNvSpPr txBox="1"/>
          <p:nvPr>
            <p:ph idx="1" type="subTitle"/>
          </p:nvPr>
        </p:nvSpPr>
        <p:spPr>
          <a:xfrm>
            <a:off x="724950" y="3313925"/>
            <a:ext cx="3068400" cy="75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/>
              <a:t>Requirements of my computer and server</a:t>
            </a:r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851250" y="511425"/>
            <a:ext cx="3030900" cy="433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Hardware: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Windows PC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Wireless Router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Software: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XAMPP Server software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Adobe Illustrator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Notepad ++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Adobe Dreamweaver</a:t>
            </a:r>
          </a:p>
          <a:p>
            <a:pPr indent="-330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MySQL editor</a:t>
            </a:r>
          </a:p>
          <a:p>
            <a:pPr indent="0" lvl="0" marL="45720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730000" y="1318650"/>
            <a:ext cx="3300900" cy="178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System Requirements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0" lang="en"/>
              <a:t>02</a:t>
            </a:r>
          </a:p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724950" y="33139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/>
              <a:t>Requirements for user’s system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236825" y="803751"/>
            <a:ext cx="33009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Hardware: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Internet Capable computer or mobile device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Internet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Software: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Window OS and up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Mac OS, iOS, Android, Chrome OS, or other system with web browser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HTML5 compatible web browser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92925" y="19002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Finalized product page and subpages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0" lang="en"/>
              <a:t>01 Amazon Echo Page (with subpage)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25" y="1864800"/>
            <a:ext cx="4113200" cy="21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500" y="1864800"/>
            <a:ext cx="4154370" cy="22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826500" y="4317000"/>
            <a:ext cx="5730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*</a:t>
            </a:r>
            <a:r>
              <a:rPr lang="en"/>
              <a:t>Subpage</a:t>
            </a:r>
            <a:r>
              <a:rPr lang="en"/>
              <a:t>(child) able to be reached through a link on the parent page, or through quick link </a:t>
            </a:r>
            <a:r>
              <a:rPr lang="en"/>
              <a:t>sidebar</a:t>
            </a:r>
            <a:r>
              <a:rPr lang="en"/>
              <a:t>.</a:t>
            </a:r>
          </a:p>
        </p:txBody>
      </p:sp>
      <p:cxnSp>
        <p:nvCxnSpPr>
          <p:cNvPr id="218" name="Shape 218"/>
          <p:cNvCxnSpPr/>
          <p:nvPr/>
        </p:nvCxnSpPr>
        <p:spPr>
          <a:xfrm rot="10800000">
            <a:off x="1837300" y="3893475"/>
            <a:ext cx="164100" cy="44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9" name="Shape 219"/>
          <p:cNvCxnSpPr/>
          <p:nvPr/>
        </p:nvCxnSpPr>
        <p:spPr>
          <a:xfrm flipH="1" rot="10800000">
            <a:off x="3026000" y="2206325"/>
            <a:ext cx="170700" cy="21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92925" y="19002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Finalized product page and subpages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0" lang="en"/>
              <a:t>02 Google Home Page (with subpage)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159225" y="1864800"/>
            <a:ext cx="4113200" cy="21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7500" y="1864800"/>
            <a:ext cx="4154370" cy="22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826500" y="4317000"/>
            <a:ext cx="5730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*Subpage(child) able to be reached through a link on the parent page, or through quick link sidebar.</a:t>
            </a:r>
          </a:p>
        </p:txBody>
      </p:sp>
      <p:cxnSp>
        <p:nvCxnSpPr>
          <p:cNvPr id="228" name="Shape 228"/>
          <p:cNvCxnSpPr/>
          <p:nvPr/>
        </p:nvCxnSpPr>
        <p:spPr>
          <a:xfrm rot="10800000">
            <a:off x="710500" y="4064175"/>
            <a:ext cx="12909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/>
          <p:nvPr/>
        </p:nvCxnSpPr>
        <p:spPr>
          <a:xfrm flipH="1" rot="10800000">
            <a:off x="3026000" y="2206325"/>
            <a:ext cx="170700" cy="21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92925" y="19002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Finalized product page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0" lang="en"/>
              <a:t>03 Apple Homepod Page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750" y="1656100"/>
            <a:ext cx="5917908" cy="31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92925" y="19002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Finalized product page and subpages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0" lang="en"/>
              <a:t>02 Others Page (with subpage)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278" l="0" r="0" t="278"/>
          <a:stretch/>
        </p:blipFill>
        <p:spPr>
          <a:xfrm>
            <a:off x="159225" y="1864800"/>
            <a:ext cx="4113201" cy="21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288" r="288" t="0"/>
          <a:stretch/>
        </p:blipFill>
        <p:spPr>
          <a:xfrm>
            <a:off x="4397500" y="1864800"/>
            <a:ext cx="4154368" cy="22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826500" y="4317000"/>
            <a:ext cx="5730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*Subpage(child) able to be reached through a link on the parent page, or through quick link sidebar.</a:t>
            </a:r>
          </a:p>
        </p:txBody>
      </p:sp>
      <p:cxnSp>
        <p:nvCxnSpPr>
          <p:cNvPr id="244" name="Shape 244"/>
          <p:cNvCxnSpPr/>
          <p:nvPr/>
        </p:nvCxnSpPr>
        <p:spPr>
          <a:xfrm flipH="1" rot="10800000">
            <a:off x="3026000" y="2773325"/>
            <a:ext cx="177600" cy="16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727800" y="57827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Schedule of Labor | What has been done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812800" y="1556200"/>
            <a:ext cx="7688400" cy="2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Server Setup</a:t>
            </a: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days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Site Coding Completed</a:t>
            </a: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week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Site Design Finalized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week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Site Testing(In progress)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week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Progress Report 2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hour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727800" y="578275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Next Steps</a:t>
            </a:r>
            <a:r>
              <a:rPr lang="en"/>
              <a:t> | What needs to be done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812800" y="1556200"/>
            <a:ext cx="7688400" cy="24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Finish Site Testing/Debugging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Presentation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729450" y="1322450"/>
            <a:ext cx="28599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Summary</a:t>
            </a:r>
          </a:p>
        </p:txBody>
      </p:sp>
      <p:sp>
        <p:nvSpPr>
          <p:cNvPr id="147" name="Shape 147"/>
          <p:cNvSpPr txBox="1"/>
          <p:nvPr>
            <p:ph idx="4294967295" type="subTitle"/>
          </p:nvPr>
        </p:nvSpPr>
        <p:spPr>
          <a:xfrm>
            <a:off x="3879550" y="1790000"/>
            <a:ext cx="4743300" cy="271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This project consists of a web based service that gives readers information about the three major smart home devices.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Consumers can utilize the site to research and find information about the devices to make a smarter buying decision.</a:t>
            </a:r>
          </a:p>
          <a:p>
            <a:pPr indent="-330200" lvl="0" marL="457200">
              <a:spcBef>
                <a:spcPts val="0"/>
              </a:spcBef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The site gives info on each device and compares them to determine the pros and cons of each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53" name="Shape 153"/>
          <p:cNvSpPr txBox="1"/>
          <p:nvPr>
            <p:ph idx="4294967295" type="subTitle"/>
          </p:nvPr>
        </p:nvSpPr>
        <p:spPr>
          <a:xfrm>
            <a:off x="3879550" y="1322450"/>
            <a:ext cx="4743300" cy="255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Main Deliverables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Web site containing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</a:pPr>
            <a:r>
              <a:rPr lang="en" sz="1600">
                <a:solidFill>
                  <a:srgbClr val="FFFFFF"/>
                </a:solidFill>
              </a:rPr>
              <a:t>Text based information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</a:pPr>
            <a:r>
              <a:rPr lang="en" sz="1600">
                <a:solidFill>
                  <a:srgbClr val="FFFFFF"/>
                </a:solidFill>
              </a:rPr>
              <a:t>Images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</a:pPr>
            <a:r>
              <a:rPr lang="en" sz="1600">
                <a:solidFill>
                  <a:srgbClr val="FFFFFF"/>
                </a:solidFill>
              </a:rPr>
              <a:t>Graphical information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</a:pPr>
            <a:r>
              <a:rPr lang="en" sz="1600">
                <a:solidFill>
                  <a:srgbClr val="FFFFFF"/>
                </a:solidFill>
              </a:rPr>
              <a:t>Links to products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Progress Report 1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Progress Report 2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Prototype Site</a:t>
            </a:r>
          </a:p>
          <a:p>
            <a:pPr indent="-330200" lvl="1" marL="914400" rtl="0">
              <a:spcBef>
                <a:spcPts val="0"/>
              </a:spcBef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Final Presentation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Creating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Design Website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Build website code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Integrate with server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Testing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Layout and aesthetic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Bugs and errors in code</a:t>
            </a:r>
          </a:p>
          <a:p>
            <a:pPr indent="-330200" lvl="1" marL="9144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○"/>
            </a:pPr>
            <a:r>
              <a:rPr b="1" lang="en" sz="1600">
                <a:solidFill>
                  <a:schemeClr val="dk1"/>
                </a:solidFill>
              </a:rPr>
              <a:t>Server side useability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Milestones &amp; Deliverables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Design Completed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Server Setup 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Coding complete</a:t>
            </a:r>
          </a:p>
          <a:p>
            <a:pPr indent="-330200" lvl="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Site finalized &amp; Testing started</a:t>
            </a:r>
          </a:p>
          <a:p>
            <a:pPr indent="0" lvl="0" mar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Each has been completed by the time of this first progress report, others will be completed by project due date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730000" y="1318650"/>
            <a:ext cx="4559700" cy="138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Problems &amp; Corrections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21225" y="2235675"/>
            <a:ext cx="4173900" cy="214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cost: Added cost &lt;$3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Paid for Domain hosting for easier set up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Subpages now finished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Delayed in Progress report 1</a:t>
            </a: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/>
              <a:t>7 main pages, 3 sub pages</a:t>
            </a: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Home, About, Contact, </a:t>
            </a:r>
            <a:r>
              <a:rPr lang="en"/>
              <a:t>Amazon</a:t>
            </a:r>
            <a:r>
              <a:rPr lang="en"/>
              <a:t> Echo, Google Home, Apple Homepod, Others: main pages</a:t>
            </a: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Char char="○"/>
            </a:pPr>
            <a:r>
              <a:rPr lang="en"/>
              <a:t>Amazon Echo devices, Google Home devices, Other devices: 3 added sub pages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70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Completed Design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0"/>
          </a:p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730000" y="3307100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/>
              <a:t>Similar to original design, but adjusted to add to aesthetics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325" y="1224751"/>
            <a:ext cx="4248076" cy="22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4294967295" type="title"/>
          </p:nvPr>
        </p:nvSpPr>
        <p:spPr>
          <a:xfrm>
            <a:off x="346425" y="4747100"/>
            <a:ext cx="2280600" cy="39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Site Pages Design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2865" l="0" r="0" t="0"/>
          <a:stretch/>
        </p:blipFill>
        <p:spPr>
          <a:xfrm>
            <a:off x="389375" y="70425"/>
            <a:ext cx="8365250" cy="431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4294967295" type="title"/>
          </p:nvPr>
        </p:nvSpPr>
        <p:spPr>
          <a:xfrm>
            <a:off x="346425" y="4747100"/>
            <a:ext cx="2280600" cy="39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Site Coding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00" y="166050"/>
            <a:ext cx="4364699" cy="211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075" y="2454447"/>
            <a:ext cx="4364699" cy="209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