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9"/>
  </p:notesMasterIdLst>
  <p:sldIdLst>
    <p:sldId id="256" r:id="rId2"/>
    <p:sldId id="277" r:id="rId3"/>
    <p:sldId id="274" r:id="rId4"/>
    <p:sldId id="286" r:id="rId5"/>
    <p:sldId id="287" r:id="rId6"/>
    <p:sldId id="288" r:id="rId7"/>
    <p:sldId id="284" r:id="rId8"/>
    <p:sldId id="275" r:id="rId9"/>
    <p:sldId id="290" r:id="rId10"/>
    <p:sldId id="291" r:id="rId11"/>
    <p:sldId id="257" r:id="rId12"/>
    <p:sldId id="258" r:id="rId13"/>
    <p:sldId id="289" r:id="rId14"/>
    <p:sldId id="260" r:id="rId15"/>
    <p:sldId id="262" r:id="rId16"/>
    <p:sldId id="263" r:id="rId17"/>
    <p:sldId id="264" r:id="rId18"/>
    <p:sldId id="266" r:id="rId19"/>
    <p:sldId id="267" r:id="rId20"/>
    <p:sldId id="278" r:id="rId21"/>
    <p:sldId id="285" r:id="rId22"/>
    <p:sldId id="280" r:id="rId23"/>
    <p:sldId id="281" r:id="rId24"/>
    <p:sldId id="282" r:id="rId25"/>
    <p:sldId id="276" r:id="rId26"/>
    <p:sldId id="283" r:id="rId27"/>
    <p:sldId id="27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owner\Documents\School\MS%20Project\cvd%25deat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6"/>
    </mc:Choice>
    <mc:Fallback>
      <c:style val="36"/>
    </mc:Fallback>
  </mc:AlternateContent>
  <c:chart>
    <c:title>
      <c:tx>
        <c:rich>
          <a:bodyPr/>
          <a:lstStyle/>
          <a:p>
            <a:pPr>
              <a:defRPr/>
            </a:pPr>
            <a:r>
              <a:rPr lang="en-US"/>
              <a:t>Mobile OS Market Share</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Lbls>
            <c:numFmt formatCode="0.0%" sourceLinked="0"/>
            <c:showLegendKey val="0"/>
            <c:showVal val="0"/>
            <c:showCatName val="1"/>
            <c:showSerName val="0"/>
            <c:showPercent val="1"/>
            <c:showBubbleSize val="0"/>
            <c:showLeaderLines val="1"/>
          </c:dLbls>
          <c:cat>
            <c:strRef>
              <c:f>Sheet1!$A$3:$A$7</c:f>
              <c:strCache>
                <c:ptCount val="5"/>
                <c:pt idx="0">
                  <c:v>Google (Android)</c:v>
                </c:pt>
                <c:pt idx="1">
                  <c:v>Apple</c:v>
                </c:pt>
                <c:pt idx="2">
                  <c:v>RIM</c:v>
                </c:pt>
                <c:pt idx="3">
                  <c:v>Microsoft</c:v>
                </c:pt>
                <c:pt idx="4">
                  <c:v>Symbian</c:v>
                </c:pt>
              </c:strCache>
            </c:strRef>
          </c:cat>
          <c:val>
            <c:numRef>
              <c:f>Sheet1!$B$3:$B$7</c:f>
              <c:numCache>
                <c:formatCode>0.0%</c:formatCode>
                <c:ptCount val="5"/>
                <c:pt idx="0">
                  <c:v>0.47300000000000025</c:v>
                </c:pt>
                <c:pt idx="1">
                  <c:v>0.29600000000000032</c:v>
                </c:pt>
                <c:pt idx="2">
                  <c:v>0.16</c:v>
                </c:pt>
                <c:pt idx="3">
                  <c:v>4.7000000000000014E-2</c:v>
                </c:pt>
                <c:pt idx="4">
                  <c:v>1.4E-2</c:v>
                </c:pt>
              </c:numCache>
            </c:numRef>
          </c:val>
        </c:ser>
        <c:dLbls>
          <c:showLegendKey val="0"/>
          <c:showVal val="0"/>
          <c:showCatName val="1"/>
          <c:showSerName val="0"/>
          <c:showPercent val="1"/>
          <c:showBubbleSize val="0"/>
          <c:showLeaderLines val="1"/>
        </c:dLbls>
      </c:pie3DChart>
    </c:plotArea>
    <c:plotVisOnly val="1"/>
    <c:dispBlanksAs val="zero"/>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5BF978-005C-48DE-A776-CF4CCD3D4443}" type="doc">
      <dgm:prSet loTypeId="urn:microsoft.com/office/officeart/2005/8/layout/hProcess9" loCatId="process" qsTypeId="urn:microsoft.com/office/officeart/2005/8/quickstyle/3d2" qsCatId="3D" csTypeId="urn:microsoft.com/office/officeart/2005/8/colors/colorful1#1" csCatId="colorful" phldr="1"/>
      <dgm:spPr/>
    </dgm:pt>
    <dgm:pt modelId="{1699BCC1-017F-46F2-A05B-DBB16905FEB6}">
      <dgm:prSet phldrT="[Text]"/>
      <dgm:spPr>
        <a:xfrm>
          <a:off x="8250" y="1417319"/>
          <a:ext cx="2472104" cy="1889760"/>
        </a:xfrm>
        <a:prstGeom prst="roundRect">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a:solidFill>
                <a:sysClr val="window" lastClr="FFFFFF"/>
              </a:solidFill>
              <a:latin typeface="Calibri"/>
              <a:ea typeface="+mn-ea"/>
              <a:cs typeface="+mn-cs"/>
            </a:rPr>
            <a:t>Brand Awareness</a:t>
          </a:r>
        </a:p>
      </dgm:t>
    </dgm:pt>
    <dgm:pt modelId="{AB2FC303-2FB0-4285-B66B-B908B566A536}" type="parTrans" cxnId="{E08CA578-24E5-408F-A3BB-9CB9B63BA8E6}">
      <dgm:prSet/>
      <dgm:spPr/>
      <dgm:t>
        <a:bodyPr/>
        <a:lstStyle/>
        <a:p>
          <a:endParaRPr lang="en-US"/>
        </a:p>
      </dgm:t>
    </dgm:pt>
    <dgm:pt modelId="{857B76AA-5B05-4EE4-98CE-9466852C345D}" type="sibTrans" cxnId="{E08CA578-24E5-408F-A3BB-9CB9B63BA8E6}">
      <dgm:prSet/>
      <dgm:spPr/>
      <dgm:t>
        <a:bodyPr/>
        <a:lstStyle/>
        <a:p>
          <a:endParaRPr lang="en-US"/>
        </a:p>
      </dgm:t>
    </dgm:pt>
    <dgm:pt modelId="{E1C45D9D-6171-440C-B38A-0B74BD51295E}">
      <dgm:prSet phldrT="[Text]"/>
      <dgm:spPr>
        <a:xfrm>
          <a:off x="2604110" y="1417319"/>
          <a:ext cx="2472104" cy="1889760"/>
        </a:xfrm>
        <a:prstGeom prst="round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a:solidFill>
                <a:sysClr val="window" lastClr="FFFFFF"/>
              </a:solidFill>
              <a:latin typeface="Calibri"/>
              <a:ea typeface="+mn-ea"/>
              <a:cs typeface="+mn-cs"/>
            </a:rPr>
            <a:t>Customer Acquisition</a:t>
          </a:r>
        </a:p>
      </dgm:t>
    </dgm:pt>
    <dgm:pt modelId="{0E5F5216-A977-4739-9E0D-1C04C7E38C77}" type="parTrans" cxnId="{08F4BC8F-BD64-4912-AC93-C56F3F34A5FF}">
      <dgm:prSet/>
      <dgm:spPr/>
      <dgm:t>
        <a:bodyPr/>
        <a:lstStyle/>
        <a:p>
          <a:endParaRPr lang="en-US"/>
        </a:p>
      </dgm:t>
    </dgm:pt>
    <dgm:pt modelId="{546DA922-7F64-49C9-9591-3B704F46DFD3}" type="sibTrans" cxnId="{08F4BC8F-BD64-4912-AC93-C56F3F34A5FF}">
      <dgm:prSet/>
      <dgm:spPr/>
      <dgm:t>
        <a:bodyPr/>
        <a:lstStyle/>
        <a:p>
          <a:endParaRPr lang="en-US"/>
        </a:p>
      </dgm:t>
    </dgm:pt>
    <dgm:pt modelId="{E578FE46-B9C0-4984-9981-2C087CD6617E}">
      <dgm:prSet phldrT="[Text]"/>
      <dgm:spPr>
        <a:xfrm>
          <a:off x="5199970" y="1417319"/>
          <a:ext cx="2472104" cy="1889760"/>
        </a:xfrm>
        <a:prstGeom prst="round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a:solidFill>
                <a:sysClr val="window" lastClr="FFFFFF"/>
              </a:solidFill>
              <a:latin typeface="Calibri"/>
              <a:ea typeface="+mn-ea"/>
              <a:cs typeface="+mn-cs"/>
            </a:rPr>
            <a:t>Customer Retention</a:t>
          </a:r>
        </a:p>
      </dgm:t>
    </dgm:pt>
    <dgm:pt modelId="{81919599-957C-4C70-925E-37C5F5CFFE72}" type="parTrans" cxnId="{54F8467B-A4E6-45E0-9493-67150A86E053}">
      <dgm:prSet/>
      <dgm:spPr/>
      <dgm:t>
        <a:bodyPr/>
        <a:lstStyle/>
        <a:p>
          <a:endParaRPr lang="en-US"/>
        </a:p>
      </dgm:t>
    </dgm:pt>
    <dgm:pt modelId="{958C286E-D537-4339-A305-F62C8D51B120}" type="sibTrans" cxnId="{54F8467B-A4E6-45E0-9493-67150A86E053}">
      <dgm:prSet/>
      <dgm:spPr/>
      <dgm:t>
        <a:bodyPr/>
        <a:lstStyle/>
        <a:p>
          <a:endParaRPr lang="en-US"/>
        </a:p>
      </dgm:t>
    </dgm:pt>
    <dgm:pt modelId="{0F59D074-8C89-4EEC-9229-C76AB8020ABA}" type="pres">
      <dgm:prSet presAssocID="{E15BF978-005C-48DE-A776-CF4CCD3D4443}" presName="CompostProcess" presStyleCnt="0">
        <dgm:presLayoutVars>
          <dgm:dir/>
          <dgm:resizeHandles val="exact"/>
        </dgm:presLayoutVars>
      </dgm:prSet>
      <dgm:spPr/>
    </dgm:pt>
    <dgm:pt modelId="{7A58DDC8-AFB9-42DF-A55A-12BC71E253CA}" type="pres">
      <dgm:prSet presAssocID="{E15BF978-005C-48DE-A776-CF4CCD3D4443}" presName="arrow" presStyleLbl="bgShp" presStyleIdx="0" presStyleCnt="1"/>
      <dgm:spPr>
        <a:xfrm>
          <a:off x="576024" y="0"/>
          <a:ext cx="6528276" cy="4724399"/>
        </a:xfrm>
        <a:prstGeom prst="rightArrow">
          <a:avLst/>
        </a:prstGeom>
        <a:gradFill rotWithShape="0">
          <a:gsLst>
            <a:gs pos="0">
              <a:srgbClr val="C0504D">
                <a:tint val="40000"/>
                <a:hueOff val="0"/>
                <a:satOff val="0"/>
                <a:lumOff val="0"/>
                <a:alphaOff val="0"/>
                <a:shade val="51000"/>
                <a:satMod val="130000"/>
              </a:srgbClr>
            </a:gs>
            <a:gs pos="80000">
              <a:srgbClr val="C0504D">
                <a:tint val="40000"/>
                <a:hueOff val="0"/>
                <a:satOff val="0"/>
                <a:lumOff val="0"/>
                <a:alphaOff val="0"/>
                <a:shade val="93000"/>
                <a:satMod val="130000"/>
              </a:srgbClr>
            </a:gs>
            <a:gs pos="100000">
              <a:srgbClr val="C0504D">
                <a:tint val="40000"/>
                <a:hueOff val="0"/>
                <a:satOff val="0"/>
                <a:lumOff val="0"/>
                <a:alphaOff val="0"/>
                <a:shade val="94000"/>
                <a:satMod val="135000"/>
              </a:srgb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ysClr val="window" lastClr="FFFFFF"/>
          </a:contourClr>
        </a:sp3d>
      </dgm:spPr>
    </dgm:pt>
    <dgm:pt modelId="{BB53719C-95FD-46D3-A633-92ECFB09BE9D}" type="pres">
      <dgm:prSet presAssocID="{E15BF978-005C-48DE-A776-CF4CCD3D4443}" presName="linearProcess" presStyleCnt="0"/>
      <dgm:spPr/>
    </dgm:pt>
    <dgm:pt modelId="{E66A57CB-5918-4ADD-8A59-192E1831D214}" type="pres">
      <dgm:prSet presAssocID="{1699BCC1-017F-46F2-A05B-DBB16905FEB6}" presName="textNode" presStyleLbl="node1" presStyleIdx="0" presStyleCnt="3">
        <dgm:presLayoutVars>
          <dgm:bulletEnabled val="1"/>
        </dgm:presLayoutVars>
      </dgm:prSet>
      <dgm:spPr/>
      <dgm:t>
        <a:bodyPr/>
        <a:lstStyle/>
        <a:p>
          <a:endParaRPr lang="en-US"/>
        </a:p>
      </dgm:t>
    </dgm:pt>
    <dgm:pt modelId="{FB39EAA8-1853-4517-BAF3-6E316DAFE1E1}" type="pres">
      <dgm:prSet presAssocID="{857B76AA-5B05-4EE4-98CE-9466852C345D}" presName="sibTrans" presStyleCnt="0"/>
      <dgm:spPr/>
    </dgm:pt>
    <dgm:pt modelId="{C8BF7E84-0121-4C85-9337-BDB8E7B64FF3}" type="pres">
      <dgm:prSet presAssocID="{E1C45D9D-6171-440C-B38A-0B74BD51295E}" presName="textNode" presStyleLbl="node1" presStyleIdx="1" presStyleCnt="3">
        <dgm:presLayoutVars>
          <dgm:bulletEnabled val="1"/>
        </dgm:presLayoutVars>
      </dgm:prSet>
      <dgm:spPr/>
      <dgm:t>
        <a:bodyPr/>
        <a:lstStyle/>
        <a:p>
          <a:endParaRPr lang="en-US"/>
        </a:p>
      </dgm:t>
    </dgm:pt>
    <dgm:pt modelId="{46F01F74-729A-4B29-B7B8-BEDEFFD914ED}" type="pres">
      <dgm:prSet presAssocID="{546DA922-7F64-49C9-9591-3B704F46DFD3}" presName="sibTrans" presStyleCnt="0"/>
      <dgm:spPr/>
    </dgm:pt>
    <dgm:pt modelId="{F8FD9D5E-8A97-423C-9661-6A61FCD842DD}" type="pres">
      <dgm:prSet presAssocID="{E578FE46-B9C0-4984-9981-2C087CD6617E}" presName="textNode" presStyleLbl="node1" presStyleIdx="2" presStyleCnt="3">
        <dgm:presLayoutVars>
          <dgm:bulletEnabled val="1"/>
        </dgm:presLayoutVars>
      </dgm:prSet>
      <dgm:spPr/>
      <dgm:t>
        <a:bodyPr/>
        <a:lstStyle/>
        <a:p>
          <a:endParaRPr lang="en-US"/>
        </a:p>
      </dgm:t>
    </dgm:pt>
  </dgm:ptLst>
  <dgm:cxnLst>
    <dgm:cxn modelId="{08C1223D-AD1E-4659-9551-673D0DFE3CE2}" type="presOf" srcId="{1699BCC1-017F-46F2-A05B-DBB16905FEB6}" destId="{E66A57CB-5918-4ADD-8A59-192E1831D214}" srcOrd="0" destOrd="0" presId="urn:microsoft.com/office/officeart/2005/8/layout/hProcess9"/>
    <dgm:cxn modelId="{99AC1FDF-E3A7-431E-BE82-FF07622928BA}" type="presOf" srcId="{E578FE46-B9C0-4984-9981-2C087CD6617E}" destId="{F8FD9D5E-8A97-423C-9661-6A61FCD842DD}" srcOrd="0" destOrd="0" presId="urn:microsoft.com/office/officeart/2005/8/layout/hProcess9"/>
    <dgm:cxn modelId="{08F4BC8F-BD64-4912-AC93-C56F3F34A5FF}" srcId="{E15BF978-005C-48DE-A776-CF4CCD3D4443}" destId="{E1C45D9D-6171-440C-B38A-0B74BD51295E}" srcOrd="1" destOrd="0" parTransId="{0E5F5216-A977-4739-9E0D-1C04C7E38C77}" sibTransId="{546DA922-7F64-49C9-9591-3B704F46DFD3}"/>
    <dgm:cxn modelId="{BE0AFA74-4A7D-4D7A-A116-511E13576BE0}" type="presOf" srcId="{E1C45D9D-6171-440C-B38A-0B74BD51295E}" destId="{C8BF7E84-0121-4C85-9337-BDB8E7B64FF3}" srcOrd="0" destOrd="0" presId="urn:microsoft.com/office/officeart/2005/8/layout/hProcess9"/>
    <dgm:cxn modelId="{AB58B1BE-746A-48EB-AA7B-E6BFFDE5E071}" type="presOf" srcId="{E15BF978-005C-48DE-A776-CF4CCD3D4443}" destId="{0F59D074-8C89-4EEC-9229-C76AB8020ABA}" srcOrd="0" destOrd="0" presId="urn:microsoft.com/office/officeart/2005/8/layout/hProcess9"/>
    <dgm:cxn modelId="{E08CA578-24E5-408F-A3BB-9CB9B63BA8E6}" srcId="{E15BF978-005C-48DE-A776-CF4CCD3D4443}" destId="{1699BCC1-017F-46F2-A05B-DBB16905FEB6}" srcOrd="0" destOrd="0" parTransId="{AB2FC303-2FB0-4285-B66B-B908B566A536}" sibTransId="{857B76AA-5B05-4EE4-98CE-9466852C345D}"/>
    <dgm:cxn modelId="{54F8467B-A4E6-45E0-9493-67150A86E053}" srcId="{E15BF978-005C-48DE-A776-CF4CCD3D4443}" destId="{E578FE46-B9C0-4984-9981-2C087CD6617E}" srcOrd="2" destOrd="0" parTransId="{81919599-957C-4C70-925E-37C5F5CFFE72}" sibTransId="{958C286E-D537-4339-A305-F62C8D51B120}"/>
    <dgm:cxn modelId="{2278FF9C-ECAF-4727-8681-B9C6B0922C34}" type="presParOf" srcId="{0F59D074-8C89-4EEC-9229-C76AB8020ABA}" destId="{7A58DDC8-AFB9-42DF-A55A-12BC71E253CA}" srcOrd="0" destOrd="0" presId="urn:microsoft.com/office/officeart/2005/8/layout/hProcess9"/>
    <dgm:cxn modelId="{244E501F-978C-4EA9-9557-1E9095E805A3}" type="presParOf" srcId="{0F59D074-8C89-4EEC-9229-C76AB8020ABA}" destId="{BB53719C-95FD-46D3-A633-92ECFB09BE9D}" srcOrd="1" destOrd="0" presId="urn:microsoft.com/office/officeart/2005/8/layout/hProcess9"/>
    <dgm:cxn modelId="{0DBF5872-DB89-4B63-8822-C7176AB4BD20}" type="presParOf" srcId="{BB53719C-95FD-46D3-A633-92ECFB09BE9D}" destId="{E66A57CB-5918-4ADD-8A59-192E1831D214}" srcOrd="0" destOrd="0" presId="urn:microsoft.com/office/officeart/2005/8/layout/hProcess9"/>
    <dgm:cxn modelId="{D228CAF3-9B41-438A-BD01-2388BD2832FE}" type="presParOf" srcId="{BB53719C-95FD-46D3-A633-92ECFB09BE9D}" destId="{FB39EAA8-1853-4517-BAF3-6E316DAFE1E1}" srcOrd="1" destOrd="0" presId="urn:microsoft.com/office/officeart/2005/8/layout/hProcess9"/>
    <dgm:cxn modelId="{5BAC2648-7DD9-4B48-826C-36F28FC80674}" type="presParOf" srcId="{BB53719C-95FD-46D3-A633-92ECFB09BE9D}" destId="{C8BF7E84-0121-4C85-9337-BDB8E7B64FF3}" srcOrd="2" destOrd="0" presId="urn:microsoft.com/office/officeart/2005/8/layout/hProcess9"/>
    <dgm:cxn modelId="{1F50BD52-ABDC-403D-A0C0-ABA335A44DDB}" type="presParOf" srcId="{BB53719C-95FD-46D3-A633-92ECFB09BE9D}" destId="{46F01F74-729A-4B29-B7B8-BEDEFFD914ED}" srcOrd="3" destOrd="0" presId="urn:microsoft.com/office/officeart/2005/8/layout/hProcess9"/>
    <dgm:cxn modelId="{C8221FDB-D278-4E30-965E-D4BD33946386}" type="presParOf" srcId="{BB53719C-95FD-46D3-A633-92ECFB09BE9D}" destId="{F8FD9D5E-8A97-423C-9661-6A61FCD842DD}"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67545A-3A69-4CE1-9E63-5D5AF82A7233}" type="doc">
      <dgm:prSet loTypeId="urn:microsoft.com/office/officeart/2005/8/layout/hierarchy3" loCatId="list" qsTypeId="urn:microsoft.com/office/officeart/2005/8/quickstyle/3d2" qsCatId="3D" csTypeId="urn:microsoft.com/office/officeart/2005/8/colors/colorful1#2" csCatId="colorful" phldr="1"/>
      <dgm:spPr/>
      <dgm:t>
        <a:bodyPr/>
        <a:lstStyle/>
        <a:p>
          <a:endParaRPr lang="en-US"/>
        </a:p>
      </dgm:t>
    </dgm:pt>
    <dgm:pt modelId="{69F69BFD-689B-4EE3-8625-DF2C704D5082}">
      <dgm:prSet phldrT="[Text]"/>
      <dgm:spPr>
        <a:xfrm>
          <a:off x="628610" y="2042"/>
          <a:ext cx="1031444" cy="515722"/>
        </a:xfrm>
        <a:prstGeom prst="roundRect">
          <a:avLst>
            <a:gd name="adj" fmla="val 10000"/>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algn="ctr"/>
          <a:r>
            <a:rPr lang="en-US">
              <a:solidFill>
                <a:sysClr val="window" lastClr="FFFFFF"/>
              </a:solidFill>
              <a:latin typeface="Times New Roman"/>
              <a:ea typeface="+mn-ea"/>
              <a:cs typeface="+mn-cs"/>
            </a:rPr>
            <a:t>Brand Awareness</a:t>
          </a:r>
        </a:p>
      </dgm:t>
    </dgm:pt>
    <dgm:pt modelId="{A463DEEB-82E0-490C-8B68-B4309D4964A1}" type="parTrans" cxnId="{7AB91236-5CA7-4FFE-AFC6-8DB50869D664}">
      <dgm:prSet/>
      <dgm:spPr/>
      <dgm:t>
        <a:bodyPr/>
        <a:lstStyle/>
        <a:p>
          <a:pPr algn="ctr"/>
          <a:endParaRPr lang="en-US"/>
        </a:p>
      </dgm:t>
    </dgm:pt>
    <dgm:pt modelId="{847058E4-4F82-41B0-A069-B4CE1B706B40}" type="sibTrans" cxnId="{7AB91236-5CA7-4FFE-AFC6-8DB50869D664}">
      <dgm:prSet/>
      <dgm:spPr/>
      <dgm:t>
        <a:bodyPr/>
        <a:lstStyle/>
        <a:p>
          <a:pPr algn="ctr"/>
          <a:endParaRPr lang="en-US"/>
        </a:p>
      </dgm:t>
    </dgm:pt>
    <dgm:pt modelId="{86D1EC31-AF6A-40F0-8F2D-A0820C2826A8}">
      <dgm:prSet phldrT="[Text]"/>
      <dgm:spPr>
        <a:xfrm>
          <a:off x="834899" y="646695"/>
          <a:ext cx="825155" cy="515722"/>
        </a:xfrm>
        <a:prstGeom prst="roundRect">
          <a:avLst>
            <a:gd name="adj" fmla="val 10000"/>
          </a:avLst>
        </a:prstGeom>
        <a:solidFill>
          <a:sysClr val="window" lastClr="FFFFFF">
            <a:alpha val="90000"/>
            <a:hueOff val="0"/>
            <a:satOff val="0"/>
            <a:lumOff val="0"/>
            <a:alphaOff val="0"/>
          </a:sysClr>
        </a:solidFill>
        <a:ln w="9525"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gm:spPr>
      <dgm:t>
        <a:bodyPr/>
        <a:lstStyle/>
        <a:p>
          <a:pPr algn="ctr"/>
          <a:r>
            <a:rPr lang="en-US">
              <a:solidFill>
                <a:sysClr val="windowText" lastClr="000000">
                  <a:hueOff val="0"/>
                  <a:satOff val="0"/>
                  <a:lumOff val="0"/>
                  <a:alphaOff val="0"/>
                </a:sysClr>
              </a:solidFill>
              <a:latin typeface="Times New Roman"/>
              <a:ea typeface="+mn-ea"/>
              <a:cs typeface="+mn-cs"/>
            </a:rPr>
            <a:t>Affiliate Marketing</a:t>
          </a:r>
        </a:p>
      </dgm:t>
    </dgm:pt>
    <dgm:pt modelId="{7383CCAD-6441-4525-A17F-AFA4C9466E7F}" type="parTrans" cxnId="{E7FFC96F-05DE-4E18-9612-1E9305DC311D}">
      <dgm:prSet/>
      <dgm:spPr>
        <a:xfrm>
          <a:off x="731754" y="517764"/>
          <a:ext cx="103144" cy="386791"/>
        </a:xfrm>
        <a:custGeom>
          <a:avLst/>
          <a:gdLst/>
          <a:ahLst/>
          <a:cxnLst/>
          <a:rect l="0" t="0" r="0" b="0"/>
          <a:pathLst>
            <a:path>
              <a:moveTo>
                <a:pt x="0" y="0"/>
              </a:moveTo>
              <a:lnTo>
                <a:pt x="0" y="386791"/>
              </a:lnTo>
              <a:lnTo>
                <a:pt x="103144" y="386791"/>
              </a:lnTo>
            </a:path>
          </a:pathLst>
        </a:custGeo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pPr algn="ctr"/>
          <a:endParaRPr lang="en-US"/>
        </a:p>
      </dgm:t>
    </dgm:pt>
    <dgm:pt modelId="{F8BADC28-8770-4F0F-8BBA-B96F23F139A2}" type="sibTrans" cxnId="{E7FFC96F-05DE-4E18-9612-1E9305DC311D}">
      <dgm:prSet/>
      <dgm:spPr/>
      <dgm:t>
        <a:bodyPr/>
        <a:lstStyle/>
        <a:p>
          <a:pPr algn="ctr"/>
          <a:endParaRPr lang="en-US"/>
        </a:p>
      </dgm:t>
    </dgm:pt>
    <dgm:pt modelId="{C2F850F7-743F-4861-8A9A-7DF9C010CC41}">
      <dgm:prSet phldrT="[Text]"/>
      <dgm:spPr>
        <a:xfrm>
          <a:off x="834899" y="1291347"/>
          <a:ext cx="825155" cy="515722"/>
        </a:xfrm>
        <a:prstGeom prst="roundRect">
          <a:avLst>
            <a:gd name="adj" fmla="val 10000"/>
          </a:avLst>
        </a:prstGeom>
        <a:solidFill>
          <a:sysClr val="window" lastClr="FFFFFF">
            <a:alpha val="90000"/>
            <a:hueOff val="0"/>
            <a:satOff val="0"/>
            <a:lumOff val="0"/>
            <a:alphaOff val="0"/>
          </a:sysClr>
        </a:solidFill>
        <a:ln w="9525" cap="flat" cmpd="sng" algn="ctr">
          <a:solidFill>
            <a:srgbClr val="9BBB59">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gm:spPr>
      <dgm:t>
        <a:bodyPr/>
        <a:lstStyle/>
        <a:p>
          <a:pPr algn="ctr"/>
          <a:r>
            <a:rPr lang="en-US">
              <a:solidFill>
                <a:sysClr val="windowText" lastClr="000000">
                  <a:hueOff val="0"/>
                  <a:satOff val="0"/>
                  <a:lumOff val="0"/>
                  <a:alphaOff val="0"/>
                </a:sysClr>
              </a:solidFill>
              <a:latin typeface="Times New Roman"/>
              <a:ea typeface="+mn-ea"/>
              <a:cs typeface="+mn-cs"/>
            </a:rPr>
            <a:t>Blog Marketing</a:t>
          </a:r>
        </a:p>
      </dgm:t>
    </dgm:pt>
    <dgm:pt modelId="{5F79EE5F-35D8-4169-ABA8-8235570A5B28}" type="parTrans" cxnId="{088C042D-66CF-4AD5-942C-7A804A7AB491}">
      <dgm:prSet/>
      <dgm:spPr>
        <a:xfrm>
          <a:off x="731754" y="517764"/>
          <a:ext cx="103144" cy="1031444"/>
        </a:xfrm>
        <a:custGeom>
          <a:avLst/>
          <a:gdLst/>
          <a:ahLst/>
          <a:cxnLst/>
          <a:rect l="0" t="0" r="0" b="0"/>
          <a:pathLst>
            <a:path>
              <a:moveTo>
                <a:pt x="0" y="0"/>
              </a:moveTo>
              <a:lnTo>
                <a:pt x="0" y="1031444"/>
              </a:lnTo>
              <a:lnTo>
                <a:pt x="103144" y="1031444"/>
              </a:lnTo>
            </a:path>
          </a:pathLst>
        </a:custGeo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pPr algn="ctr"/>
          <a:endParaRPr lang="en-US"/>
        </a:p>
      </dgm:t>
    </dgm:pt>
    <dgm:pt modelId="{049C0C52-7894-4ECC-B8DE-7BB0DD6EC10E}" type="sibTrans" cxnId="{088C042D-66CF-4AD5-942C-7A804A7AB491}">
      <dgm:prSet/>
      <dgm:spPr/>
      <dgm:t>
        <a:bodyPr/>
        <a:lstStyle/>
        <a:p>
          <a:pPr algn="ctr"/>
          <a:endParaRPr lang="en-US"/>
        </a:p>
      </dgm:t>
    </dgm:pt>
    <dgm:pt modelId="{F16D6D9A-D0CF-48C8-8B2A-DA7F66758470}">
      <dgm:prSet phldrT="[Text]"/>
      <dgm:spPr>
        <a:xfrm>
          <a:off x="1917915" y="2042"/>
          <a:ext cx="1031444" cy="515722"/>
        </a:xfrm>
        <a:prstGeom prst="roundRect">
          <a:avLst>
            <a:gd name="adj" fmla="val 10000"/>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algn="ctr"/>
          <a:r>
            <a:rPr lang="en-US">
              <a:solidFill>
                <a:sysClr val="window" lastClr="FFFFFF"/>
              </a:solidFill>
              <a:latin typeface="Times New Roman"/>
              <a:ea typeface="+mn-ea"/>
              <a:cs typeface="+mn-cs"/>
            </a:rPr>
            <a:t>Customer Acquisition</a:t>
          </a:r>
        </a:p>
      </dgm:t>
    </dgm:pt>
    <dgm:pt modelId="{162EABC5-D9B1-4603-B4A8-5CC7CDE82429}" type="parTrans" cxnId="{6373EA94-DF5A-4A2B-8E86-3E84F4AE20AD}">
      <dgm:prSet/>
      <dgm:spPr/>
      <dgm:t>
        <a:bodyPr/>
        <a:lstStyle/>
        <a:p>
          <a:pPr algn="ctr"/>
          <a:endParaRPr lang="en-US"/>
        </a:p>
      </dgm:t>
    </dgm:pt>
    <dgm:pt modelId="{6D4A9BED-71FE-4345-96DC-4181CC1EE3A7}" type="sibTrans" cxnId="{6373EA94-DF5A-4A2B-8E86-3E84F4AE20AD}">
      <dgm:prSet/>
      <dgm:spPr/>
      <dgm:t>
        <a:bodyPr/>
        <a:lstStyle/>
        <a:p>
          <a:pPr algn="ctr"/>
          <a:endParaRPr lang="en-US"/>
        </a:p>
      </dgm:t>
    </dgm:pt>
    <dgm:pt modelId="{8B5D4208-A545-4D49-9ACE-4EF53E2EC89E}">
      <dgm:prSet phldrT="[Text]"/>
      <dgm:spPr>
        <a:xfrm>
          <a:off x="2124204" y="646695"/>
          <a:ext cx="825155" cy="515722"/>
        </a:xfrm>
        <a:prstGeom prst="roundRect">
          <a:avLst>
            <a:gd name="adj" fmla="val 10000"/>
          </a:avLst>
        </a:prstGeom>
        <a:solidFill>
          <a:sysClr val="window" lastClr="FFFFFF">
            <a:alpha val="90000"/>
            <a:hueOff val="0"/>
            <a:satOff val="0"/>
            <a:lumOff val="0"/>
            <a:alphaOff val="0"/>
          </a:sysClr>
        </a:solidFill>
        <a:ln w="9525" cap="flat" cmpd="sng" algn="ctr">
          <a:solidFill>
            <a:srgbClr val="8064A2">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gm:spPr>
      <dgm:t>
        <a:bodyPr/>
        <a:lstStyle/>
        <a:p>
          <a:pPr algn="ctr"/>
          <a:r>
            <a:rPr lang="en-US">
              <a:solidFill>
                <a:sysClr val="windowText" lastClr="000000">
                  <a:hueOff val="0"/>
                  <a:satOff val="0"/>
                  <a:lumOff val="0"/>
                  <a:alphaOff val="0"/>
                </a:sysClr>
              </a:solidFill>
              <a:latin typeface="Times New Roman"/>
              <a:ea typeface="+mn-ea"/>
              <a:cs typeface="+mn-cs"/>
            </a:rPr>
            <a:t>Viral Marketing</a:t>
          </a:r>
        </a:p>
      </dgm:t>
    </dgm:pt>
    <dgm:pt modelId="{34632C1F-9913-4F9C-BB44-75D3C13B967A}" type="parTrans" cxnId="{ADA41054-3550-4BAC-9F4A-84FD4E83646A}">
      <dgm:prSet/>
      <dgm:spPr>
        <a:xfrm>
          <a:off x="2021059" y="517764"/>
          <a:ext cx="103144" cy="386791"/>
        </a:xfrm>
        <a:custGeom>
          <a:avLst/>
          <a:gdLst/>
          <a:ahLst/>
          <a:cxnLst/>
          <a:rect l="0" t="0" r="0" b="0"/>
          <a:pathLst>
            <a:path>
              <a:moveTo>
                <a:pt x="0" y="0"/>
              </a:moveTo>
              <a:lnTo>
                <a:pt x="0" y="386791"/>
              </a:lnTo>
              <a:lnTo>
                <a:pt x="103144" y="386791"/>
              </a:lnTo>
            </a:path>
          </a:pathLst>
        </a:custGeo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pPr algn="ctr"/>
          <a:endParaRPr lang="en-US"/>
        </a:p>
      </dgm:t>
    </dgm:pt>
    <dgm:pt modelId="{C84DEF01-79DB-41B7-A730-B9904379D43A}" type="sibTrans" cxnId="{ADA41054-3550-4BAC-9F4A-84FD4E83646A}">
      <dgm:prSet/>
      <dgm:spPr/>
      <dgm:t>
        <a:bodyPr/>
        <a:lstStyle/>
        <a:p>
          <a:pPr algn="ctr"/>
          <a:endParaRPr lang="en-US"/>
        </a:p>
      </dgm:t>
    </dgm:pt>
    <dgm:pt modelId="{136E850C-C959-4067-AC78-D3008FCC3152}">
      <dgm:prSet phldrT="[Text]"/>
      <dgm:spPr>
        <a:xfrm>
          <a:off x="2124204" y="2580652"/>
          <a:ext cx="825155" cy="515722"/>
        </a:xfrm>
        <a:prstGeom prst="roundRect">
          <a:avLst>
            <a:gd name="adj" fmla="val 10000"/>
          </a:avLst>
        </a:prstGeom>
        <a:solidFill>
          <a:sysClr val="window" lastClr="FFFFFF">
            <a:alpha val="90000"/>
            <a:hueOff val="0"/>
            <a:satOff val="0"/>
            <a:lumOff val="0"/>
            <a:alphaOff val="0"/>
          </a:sysClr>
        </a:solidFill>
        <a:ln w="9525"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gm:spPr>
      <dgm:t>
        <a:bodyPr/>
        <a:lstStyle/>
        <a:p>
          <a:pPr algn="ctr"/>
          <a:r>
            <a:rPr lang="en-US">
              <a:solidFill>
                <a:sysClr val="windowText" lastClr="000000">
                  <a:hueOff val="0"/>
                  <a:satOff val="0"/>
                  <a:lumOff val="0"/>
                  <a:alphaOff val="0"/>
                </a:sysClr>
              </a:solidFill>
              <a:latin typeface="Times New Roman"/>
              <a:ea typeface="+mn-ea"/>
              <a:cs typeface="+mn-cs"/>
            </a:rPr>
            <a:t>Search Engine Advertising</a:t>
          </a:r>
        </a:p>
      </dgm:t>
    </dgm:pt>
    <dgm:pt modelId="{D5A5DD6F-481C-47B2-B7C0-61512FD2CD06}" type="parTrans" cxnId="{C116BA2E-60E0-40D0-8695-61BAC9D2C346}">
      <dgm:prSet/>
      <dgm:spPr>
        <a:xfrm>
          <a:off x="2021059" y="517764"/>
          <a:ext cx="103144" cy="2320749"/>
        </a:xfrm>
        <a:custGeom>
          <a:avLst/>
          <a:gdLst/>
          <a:ahLst/>
          <a:cxnLst/>
          <a:rect l="0" t="0" r="0" b="0"/>
          <a:pathLst>
            <a:path>
              <a:moveTo>
                <a:pt x="0" y="0"/>
              </a:moveTo>
              <a:lnTo>
                <a:pt x="0" y="2320749"/>
              </a:lnTo>
              <a:lnTo>
                <a:pt x="103144" y="2320749"/>
              </a:lnTo>
            </a:path>
          </a:pathLst>
        </a:custGeo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pPr algn="ctr"/>
          <a:endParaRPr lang="en-US"/>
        </a:p>
      </dgm:t>
    </dgm:pt>
    <dgm:pt modelId="{FDA63CA0-6B6F-4552-8831-E6CBF9E16835}" type="sibTrans" cxnId="{C116BA2E-60E0-40D0-8695-61BAC9D2C346}">
      <dgm:prSet/>
      <dgm:spPr/>
      <dgm:t>
        <a:bodyPr/>
        <a:lstStyle/>
        <a:p>
          <a:pPr algn="ctr"/>
          <a:endParaRPr lang="en-US"/>
        </a:p>
      </dgm:t>
    </dgm:pt>
    <dgm:pt modelId="{4A4646AA-3EF7-42F6-A34B-736ED393E6B2}">
      <dgm:prSet phldrT="[Text]"/>
      <dgm:spPr>
        <a:xfrm>
          <a:off x="3207220" y="2042"/>
          <a:ext cx="1031444" cy="515722"/>
        </a:xfrm>
        <a:prstGeom prst="roundRect">
          <a:avLst>
            <a:gd name="adj" fmla="val 10000"/>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algn="ctr"/>
          <a:r>
            <a:rPr lang="en-US">
              <a:solidFill>
                <a:sysClr val="window" lastClr="FFFFFF"/>
              </a:solidFill>
              <a:latin typeface="Times New Roman"/>
              <a:ea typeface="+mn-ea"/>
              <a:cs typeface="+mn-cs"/>
            </a:rPr>
            <a:t>Customer Retention</a:t>
          </a:r>
        </a:p>
      </dgm:t>
    </dgm:pt>
    <dgm:pt modelId="{724FD557-3ACA-4844-AC59-47B3D8BE5386}" type="parTrans" cxnId="{2F3C2FDC-8F20-4B7B-83FB-87DE26096B00}">
      <dgm:prSet/>
      <dgm:spPr/>
      <dgm:t>
        <a:bodyPr/>
        <a:lstStyle/>
        <a:p>
          <a:pPr algn="ctr"/>
          <a:endParaRPr lang="en-US"/>
        </a:p>
      </dgm:t>
    </dgm:pt>
    <dgm:pt modelId="{BE46DDF9-9D4C-4BF8-8F40-E01635ECB437}" type="sibTrans" cxnId="{2F3C2FDC-8F20-4B7B-83FB-87DE26096B00}">
      <dgm:prSet/>
      <dgm:spPr/>
      <dgm:t>
        <a:bodyPr/>
        <a:lstStyle/>
        <a:p>
          <a:pPr algn="ctr"/>
          <a:endParaRPr lang="en-US"/>
        </a:p>
      </dgm:t>
    </dgm:pt>
    <dgm:pt modelId="{74D5ADD5-AC18-446C-B5E3-572BCCCB45AE}">
      <dgm:prSet phldrT="[Text]"/>
      <dgm:spPr>
        <a:xfrm>
          <a:off x="3413509" y="646695"/>
          <a:ext cx="825155" cy="515722"/>
        </a:xfrm>
        <a:prstGeom prst="roundRect">
          <a:avLst>
            <a:gd name="adj" fmla="val 10000"/>
          </a:avLst>
        </a:prstGeom>
        <a:solidFill>
          <a:sysClr val="window" lastClr="FFFFFF">
            <a:alpha val="90000"/>
            <a:hueOff val="0"/>
            <a:satOff val="0"/>
            <a:lumOff val="0"/>
            <a:alphaOff val="0"/>
          </a:sysClr>
        </a:solidFill>
        <a:ln w="9525" cap="flat" cmpd="sng" algn="ctr">
          <a:solidFill>
            <a:srgbClr val="4BACC6">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gm:spPr>
      <dgm:t>
        <a:bodyPr/>
        <a:lstStyle/>
        <a:p>
          <a:pPr algn="ctr"/>
          <a:r>
            <a:rPr lang="en-US">
              <a:solidFill>
                <a:sysClr val="windowText" lastClr="000000">
                  <a:hueOff val="0"/>
                  <a:satOff val="0"/>
                  <a:lumOff val="0"/>
                  <a:alphaOff val="0"/>
                </a:sysClr>
              </a:solidFill>
              <a:latin typeface="Times New Roman"/>
              <a:ea typeface="+mn-ea"/>
              <a:cs typeface="+mn-cs"/>
            </a:rPr>
            <a:t>Permission Marketing</a:t>
          </a:r>
        </a:p>
      </dgm:t>
    </dgm:pt>
    <dgm:pt modelId="{17EB7496-8C7A-4C20-AE6D-0584DD1F928B}" type="parTrans" cxnId="{3E6A75A6-F745-4AB3-BA1D-B741415BE759}">
      <dgm:prSet/>
      <dgm:spPr>
        <a:xfrm>
          <a:off x="3310364" y="517764"/>
          <a:ext cx="103144" cy="386791"/>
        </a:xfrm>
        <a:custGeom>
          <a:avLst/>
          <a:gdLst/>
          <a:ahLst/>
          <a:cxnLst/>
          <a:rect l="0" t="0" r="0" b="0"/>
          <a:pathLst>
            <a:path>
              <a:moveTo>
                <a:pt x="0" y="0"/>
              </a:moveTo>
              <a:lnTo>
                <a:pt x="0" y="386791"/>
              </a:lnTo>
              <a:lnTo>
                <a:pt x="103144" y="386791"/>
              </a:lnTo>
            </a:path>
          </a:pathLst>
        </a:custGeo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pPr algn="ctr"/>
          <a:endParaRPr lang="en-US"/>
        </a:p>
      </dgm:t>
    </dgm:pt>
    <dgm:pt modelId="{58E2403A-CB29-411E-B415-FAC9B7BBC7F8}" type="sibTrans" cxnId="{3E6A75A6-F745-4AB3-BA1D-B741415BE759}">
      <dgm:prSet/>
      <dgm:spPr/>
      <dgm:t>
        <a:bodyPr/>
        <a:lstStyle/>
        <a:p>
          <a:pPr algn="ctr"/>
          <a:endParaRPr lang="en-US"/>
        </a:p>
      </dgm:t>
    </dgm:pt>
    <dgm:pt modelId="{567B0679-81B2-44C5-8363-DE20D5EEDF5E}">
      <dgm:prSet phldrT="[Text]"/>
      <dgm:spPr>
        <a:xfrm>
          <a:off x="3413509" y="1291347"/>
          <a:ext cx="825155" cy="515722"/>
        </a:xfrm>
        <a:prstGeom prst="roundRect">
          <a:avLst>
            <a:gd name="adj" fmla="val 10000"/>
          </a:avLst>
        </a:prstGeom>
        <a:solidFill>
          <a:sysClr val="window" lastClr="FFFFFF">
            <a:alpha val="90000"/>
            <a:hueOff val="0"/>
            <a:satOff val="0"/>
            <a:lumOff val="0"/>
            <a:alphaOff val="0"/>
          </a:sysClr>
        </a:solidFill>
        <a:ln w="9525" cap="flat" cmpd="sng" algn="ctr">
          <a:solidFill>
            <a:srgbClr val="F79646">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gm:spPr>
      <dgm:t>
        <a:bodyPr/>
        <a:lstStyle/>
        <a:p>
          <a:pPr algn="ctr"/>
          <a:r>
            <a:rPr lang="en-US">
              <a:solidFill>
                <a:sysClr val="windowText" lastClr="000000">
                  <a:hueOff val="0"/>
                  <a:satOff val="0"/>
                  <a:lumOff val="0"/>
                  <a:alphaOff val="0"/>
                </a:sysClr>
              </a:solidFill>
              <a:latin typeface="Times New Roman"/>
              <a:ea typeface="+mn-ea"/>
              <a:cs typeface="+mn-cs"/>
            </a:rPr>
            <a:t>Email Opt-In</a:t>
          </a:r>
        </a:p>
      </dgm:t>
    </dgm:pt>
    <dgm:pt modelId="{43D7796E-4CA6-4FEB-BE12-1F7D0FE68F35}" type="parTrans" cxnId="{D63A290B-A46D-436A-9A00-E1C7294C1B68}">
      <dgm:prSet/>
      <dgm:spPr>
        <a:xfrm>
          <a:off x="3310364" y="517764"/>
          <a:ext cx="103144" cy="1031444"/>
        </a:xfrm>
        <a:custGeom>
          <a:avLst/>
          <a:gdLst/>
          <a:ahLst/>
          <a:cxnLst/>
          <a:rect l="0" t="0" r="0" b="0"/>
          <a:pathLst>
            <a:path>
              <a:moveTo>
                <a:pt x="0" y="0"/>
              </a:moveTo>
              <a:lnTo>
                <a:pt x="0" y="1031444"/>
              </a:lnTo>
              <a:lnTo>
                <a:pt x="103144" y="1031444"/>
              </a:lnTo>
            </a:path>
          </a:pathLst>
        </a:custGeo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pPr algn="ctr"/>
          <a:endParaRPr lang="en-US"/>
        </a:p>
      </dgm:t>
    </dgm:pt>
    <dgm:pt modelId="{21DEEA04-F1CA-4526-B1EB-A60C66296B6D}" type="sibTrans" cxnId="{D63A290B-A46D-436A-9A00-E1C7294C1B68}">
      <dgm:prSet/>
      <dgm:spPr/>
      <dgm:t>
        <a:bodyPr/>
        <a:lstStyle/>
        <a:p>
          <a:pPr algn="ctr"/>
          <a:endParaRPr lang="en-US"/>
        </a:p>
      </dgm:t>
    </dgm:pt>
    <dgm:pt modelId="{A5336ED5-B50C-4314-9B45-05AA7966CB69}">
      <dgm:prSet phldrT="[Text]"/>
      <dgm:spPr>
        <a:xfrm>
          <a:off x="834899" y="1936000"/>
          <a:ext cx="825155" cy="515722"/>
        </a:xfrm>
        <a:prstGeom prst="roundRect">
          <a:avLst>
            <a:gd name="adj" fmla="val 10000"/>
          </a:avLst>
        </a:prstGeom>
        <a:solidFill>
          <a:sysClr val="window" lastClr="FFFFFF">
            <a:alpha val="90000"/>
            <a:hueOff val="0"/>
            <a:satOff val="0"/>
            <a:lumOff val="0"/>
            <a:alphaOff val="0"/>
          </a:sysClr>
        </a:solidFill>
        <a:ln w="9525" cap="flat" cmpd="sng" algn="ctr">
          <a:solidFill>
            <a:srgbClr val="8064A2">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gm:spPr>
      <dgm:t>
        <a:bodyPr/>
        <a:lstStyle/>
        <a:p>
          <a:pPr algn="ctr"/>
          <a:r>
            <a:rPr lang="en-US">
              <a:solidFill>
                <a:sysClr val="windowText" lastClr="000000">
                  <a:hueOff val="0"/>
                  <a:satOff val="0"/>
                  <a:lumOff val="0"/>
                  <a:alphaOff val="0"/>
                </a:sysClr>
              </a:solidFill>
              <a:latin typeface="Times New Roman"/>
              <a:ea typeface="+mn-ea"/>
              <a:cs typeface="+mn-cs"/>
            </a:rPr>
            <a:t>Social Network Marketing</a:t>
          </a:r>
        </a:p>
      </dgm:t>
    </dgm:pt>
    <dgm:pt modelId="{F8875ADA-1A98-47A7-ACD3-1296C841B227}" type="parTrans" cxnId="{7C2F7BA0-6F78-43EB-A7FD-F08A9250B69F}">
      <dgm:prSet/>
      <dgm:spPr>
        <a:xfrm>
          <a:off x="731754" y="517764"/>
          <a:ext cx="103144" cy="1676096"/>
        </a:xfrm>
        <a:custGeom>
          <a:avLst/>
          <a:gdLst/>
          <a:ahLst/>
          <a:cxnLst/>
          <a:rect l="0" t="0" r="0" b="0"/>
          <a:pathLst>
            <a:path>
              <a:moveTo>
                <a:pt x="0" y="0"/>
              </a:moveTo>
              <a:lnTo>
                <a:pt x="0" y="1676096"/>
              </a:lnTo>
              <a:lnTo>
                <a:pt x="103144" y="1676096"/>
              </a:lnTo>
            </a:path>
          </a:pathLst>
        </a:custGeo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pPr algn="ctr"/>
          <a:endParaRPr lang="en-US"/>
        </a:p>
      </dgm:t>
    </dgm:pt>
    <dgm:pt modelId="{B7B84DD0-6043-4EC6-A653-82DB14F3BAE5}" type="sibTrans" cxnId="{7C2F7BA0-6F78-43EB-A7FD-F08A9250B69F}">
      <dgm:prSet/>
      <dgm:spPr/>
      <dgm:t>
        <a:bodyPr/>
        <a:lstStyle/>
        <a:p>
          <a:pPr algn="ctr"/>
          <a:endParaRPr lang="en-US"/>
        </a:p>
      </dgm:t>
    </dgm:pt>
    <dgm:pt modelId="{28372E87-F1D6-43C9-A8F6-38F6CAA17E54}">
      <dgm:prSet phldrT="[Text]"/>
      <dgm:spPr>
        <a:xfrm>
          <a:off x="2124204" y="1291347"/>
          <a:ext cx="825155" cy="515722"/>
        </a:xfrm>
        <a:prstGeom prst="roundRect">
          <a:avLst>
            <a:gd name="adj" fmla="val 10000"/>
          </a:avLst>
        </a:prstGeom>
        <a:solidFill>
          <a:sysClr val="window" lastClr="FFFFFF">
            <a:alpha val="90000"/>
            <a:hueOff val="0"/>
            <a:satOff val="0"/>
            <a:lumOff val="0"/>
            <a:alphaOff val="0"/>
          </a:sysClr>
        </a:solidFill>
        <a:ln w="9525" cap="flat" cmpd="sng" algn="ctr">
          <a:solidFill>
            <a:srgbClr val="4BACC6">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gm:spPr>
      <dgm:t>
        <a:bodyPr/>
        <a:lstStyle/>
        <a:p>
          <a:pPr algn="ctr"/>
          <a:r>
            <a:rPr lang="en-US">
              <a:solidFill>
                <a:sysClr val="windowText" lastClr="000000">
                  <a:hueOff val="0"/>
                  <a:satOff val="0"/>
                  <a:lumOff val="0"/>
                  <a:alphaOff val="0"/>
                </a:sysClr>
              </a:solidFill>
              <a:latin typeface="Times New Roman"/>
              <a:ea typeface="+mn-ea"/>
              <a:cs typeface="+mn-cs"/>
            </a:rPr>
            <a:t>Google Adsense</a:t>
          </a:r>
        </a:p>
      </dgm:t>
    </dgm:pt>
    <dgm:pt modelId="{B3E1AA2E-4764-4E1F-94C1-CD9453D28CB1}" type="parTrans" cxnId="{7D6B0EA6-62C7-48F3-8970-FE162C5E9F4B}">
      <dgm:prSet/>
      <dgm:spPr>
        <a:xfrm>
          <a:off x="2021059" y="517764"/>
          <a:ext cx="103144" cy="1031444"/>
        </a:xfrm>
        <a:custGeom>
          <a:avLst/>
          <a:gdLst/>
          <a:ahLst/>
          <a:cxnLst/>
          <a:rect l="0" t="0" r="0" b="0"/>
          <a:pathLst>
            <a:path>
              <a:moveTo>
                <a:pt x="0" y="0"/>
              </a:moveTo>
              <a:lnTo>
                <a:pt x="0" y="1031444"/>
              </a:lnTo>
              <a:lnTo>
                <a:pt x="103144" y="1031444"/>
              </a:lnTo>
            </a:path>
          </a:pathLst>
        </a:custGeo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pPr algn="ctr"/>
          <a:endParaRPr lang="en-US"/>
        </a:p>
      </dgm:t>
    </dgm:pt>
    <dgm:pt modelId="{FBADD915-F763-4497-B47F-B669CBC56143}" type="sibTrans" cxnId="{7D6B0EA6-62C7-48F3-8970-FE162C5E9F4B}">
      <dgm:prSet/>
      <dgm:spPr/>
      <dgm:t>
        <a:bodyPr/>
        <a:lstStyle/>
        <a:p>
          <a:pPr algn="ctr"/>
          <a:endParaRPr lang="en-US"/>
        </a:p>
      </dgm:t>
    </dgm:pt>
    <dgm:pt modelId="{4D0A2C80-0C3E-4538-B9E3-0A741618D12B}">
      <dgm:prSet phldrT="[Text]"/>
      <dgm:spPr>
        <a:xfrm>
          <a:off x="834899" y="2580652"/>
          <a:ext cx="825155" cy="515722"/>
        </a:xfrm>
        <a:prstGeom prst="roundRect">
          <a:avLst>
            <a:gd name="adj" fmla="val 10000"/>
          </a:avLst>
        </a:prstGeom>
        <a:solidFill>
          <a:sysClr val="window" lastClr="FFFFFF">
            <a:alpha val="90000"/>
            <a:hueOff val="0"/>
            <a:satOff val="0"/>
            <a:lumOff val="0"/>
            <a:alphaOff val="0"/>
          </a:sysClr>
        </a:solidFill>
        <a:ln w="9525" cap="flat" cmpd="sng" algn="ctr">
          <a:solidFill>
            <a:srgbClr val="4BACC6">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gm:spPr>
      <dgm:t>
        <a:bodyPr/>
        <a:lstStyle/>
        <a:p>
          <a:pPr algn="ctr"/>
          <a:r>
            <a:rPr lang="en-US">
              <a:solidFill>
                <a:sysClr val="windowText" lastClr="000000">
                  <a:hueOff val="0"/>
                  <a:satOff val="0"/>
                  <a:lumOff val="0"/>
                  <a:alphaOff val="0"/>
                </a:sysClr>
              </a:solidFill>
              <a:latin typeface="Times New Roman"/>
              <a:ea typeface="+mn-ea"/>
              <a:cs typeface="+mn-cs"/>
            </a:rPr>
            <a:t>Rich Media Ads</a:t>
          </a:r>
        </a:p>
      </dgm:t>
    </dgm:pt>
    <dgm:pt modelId="{24440AFB-E9E4-4D00-A66E-7EDF3B29EEDC}" type="parTrans" cxnId="{384C1542-A002-456D-B054-DB6B0E69D18A}">
      <dgm:prSet/>
      <dgm:spPr>
        <a:xfrm>
          <a:off x="731754" y="517764"/>
          <a:ext cx="103144" cy="2320749"/>
        </a:xfrm>
        <a:custGeom>
          <a:avLst/>
          <a:gdLst/>
          <a:ahLst/>
          <a:cxnLst/>
          <a:rect l="0" t="0" r="0" b="0"/>
          <a:pathLst>
            <a:path>
              <a:moveTo>
                <a:pt x="0" y="0"/>
              </a:moveTo>
              <a:lnTo>
                <a:pt x="0" y="2320749"/>
              </a:lnTo>
              <a:lnTo>
                <a:pt x="103144" y="2320749"/>
              </a:lnTo>
            </a:path>
          </a:pathLst>
        </a:custGeo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pPr algn="ctr"/>
          <a:endParaRPr lang="en-US"/>
        </a:p>
      </dgm:t>
    </dgm:pt>
    <dgm:pt modelId="{25FE6A78-F411-459E-B73E-A35F2928E97E}" type="sibTrans" cxnId="{384C1542-A002-456D-B054-DB6B0E69D18A}">
      <dgm:prSet/>
      <dgm:spPr/>
      <dgm:t>
        <a:bodyPr/>
        <a:lstStyle/>
        <a:p>
          <a:pPr algn="ctr"/>
          <a:endParaRPr lang="en-US"/>
        </a:p>
      </dgm:t>
    </dgm:pt>
    <dgm:pt modelId="{339A673C-AD61-4B9D-AA85-3964FC776AEA}">
      <dgm:prSet phldrT="[Text]"/>
      <dgm:spPr>
        <a:xfrm>
          <a:off x="2124204" y="1936000"/>
          <a:ext cx="825155" cy="515722"/>
        </a:xfrm>
        <a:prstGeom prst="roundRect">
          <a:avLst>
            <a:gd name="adj" fmla="val 10000"/>
          </a:avLst>
        </a:prstGeom>
        <a:solidFill>
          <a:sysClr val="window" lastClr="FFFFFF">
            <a:alpha val="90000"/>
            <a:hueOff val="0"/>
            <a:satOff val="0"/>
            <a:lumOff val="0"/>
            <a:alphaOff val="0"/>
          </a:sysClr>
        </a:solidFill>
        <a:ln w="9525" cap="flat" cmpd="sng" algn="ctr">
          <a:solidFill>
            <a:srgbClr val="F79646">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gm:spPr>
      <dgm:t>
        <a:bodyPr/>
        <a:lstStyle/>
        <a:p>
          <a:pPr algn="ctr"/>
          <a:r>
            <a:rPr lang="en-US">
              <a:solidFill>
                <a:sysClr val="windowText" lastClr="000000">
                  <a:hueOff val="0"/>
                  <a:satOff val="0"/>
                  <a:lumOff val="0"/>
                  <a:alphaOff val="0"/>
                </a:sysClr>
              </a:solidFill>
              <a:latin typeface="Times New Roman"/>
              <a:ea typeface="+mn-ea"/>
              <a:cs typeface="+mn-cs"/>
            </a:rPr>
            <a:t>Display Ads/Banners</a:t>
          </a:r>
        </a:p>
      </dgm:t>
    </dgm:pt>
    <dgm:pt modelId="{ED8B4BE9-4C38-484E-A128-B7E6AB2101E6}" type="parTrans" cxnId="{7377ACA0-54E1-4DC2-9C36-CFAD86E20916}">
      <dgm:prSet/>
      <dgm:spPr>
        <a:xfrm>
          <a:off x="2021059" y="517764"/>
          <a:ext cx="103144" cy="1676096"/>
        </a:xfrm>
        <a:custGeom>
          <a:avLst/>
          <a:gdLst/>
          <a:ahLst/>
          <a:cxnLst/>
          <a:rect l="0" t="0" r="0" b="0"/>
          <a:pathLst>
            <a:path>
              <a:moveTo>
                <a:pt x="0" y="0"/>
              </a:moveTo>
              <a:lnTo>
                <a:pt x="0" y="1676096"/>
              </a:lnTo>
              <a:lnTo>
                <a:pt x="103144" y="1676096"/>
              </a:lnTo>
            </a:path>
          </a:pathLst>
        </a:custGeo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pPr algn="ctr"/>
          <a:endParaRPr lang="en-US"/>
        </a:p>
      </dgm:t>
    </dgm:pt>
    <dgm:pt modelId="{A7CC53C9-BE49-4A6D-8DC5-C8FA75C026BD}" type="sibTrans" cxnId="{7377ACA0-54E1-4DC2-9C36-CFAD86E20916}">
      <dgm:prSet/>
      <dgm:spPr/>
      <dgm:t>
        <a:bodyPr/>
        <a:lstStyle/>
        <a:p>
          <a:pPr algn="ctr"/>
          <a:endParaRPr lang="en-US"/>
        </a:p>
      </dgm:t>
    </dgm:pt>
    <dgm:pt modelId="{F037FC07-04B2-456F-98F6-04E1A14648EB}">
      <dgm:prSet phldrT="[Text]"/>
      <dgm:spPr>
        <a:xfrm>
          <a:off x="834899" y="3225305"/>
          <a:ext cx="825155" cy="515722"/>
        </a:xfrm>
        <a:prstGeom prst="roundRect">
          <a:avLst>
            <a:gd name="adj" fmla="val 10000"/>
          </a:avLst>
        </a:prstGeom>
        <a:solidFill>
          <a:sysClr val="window" lastClr="FFFFFF">
            <a:alpha val="90000"/>
            <a:hueOff val="0"/>
            <a:satOff val="0"/>
            <a:lumOff val="0"/>
            <a:alphaOff val="0"/>
          </a:sysClr>
        </a:solidFill>
        <a:ln w="9525" cap="flat" cmpd="sng" algn="ctr">
          <a:solidFill>
            <a:srgbClr val="F79646">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gm:spPr>
      <dgm:t>
        <a:bodyPr/>
        <a:lstStyle/>
        <a:p>
          <a:pPr algn="ctr"/>
          <a:r>
            <a:rPr lang="en-US">
              <a:solidFill>
                <a:sysClr val="windowText" lastClr="000000">
                  <a:hueOff val="0"/>
                  <a:satOff val="0"/>
                  <a:lumOff val="0"/>
                  <a:alphaOff val="0"/>
                </a:sysClr>
              </a:solidFill>
              <a:latin typeface="Times New Roman"/>
              <a:ea typeface="+mn-ea"/>
              <a:cs typeface="+mn-cs"/>
            </a:rPr>
            <a:t>Video Ads</a:t>
          </a:r>
        </a:p>
      </dgm:t>
    </dgm:pt>
    <dgm:pt modelId="{2498D994-2927-412E-8C2D-2C0EDD0599F0}" type="parTrans" cxnId="{E0D748B1-69CC-4F9A-9DB8-24BAAA8C3614}">
      <dgm:prSet/>
      <dgm:spPr>
        <a:xfrm>
          <a:off x="731754" y="517764"/>
          <a:ext cx="103144" cy="2965401"/>
        </a:xfrm>
        <a:custGeom>
          <a:avLst/>
          <a:gdLst/>
          <a:ahLst/>
          <a:cxnLst/>
          <a:rect l="0" t="0" r="0" b="0"/>
          <a:pathLst>
            <a:path>
              <a:moveTo>
                <a:pt x="0" y="0"/>
              </a:moveTo>
              <a:lnTo>
                <a:pt x="0" y="2965401"/>
              </a:lnTo>
              <a:lnTo>
                <a:pt x="103144" y="2965401"/>
              </a:lnTo>
            </a:path>
          </a:pathLst>
        </a:custGeo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pPr algn="ctr"/>
          <a:endParaRPr lang="en-US"/>
        </a:p>
      </dgm:t>
    </dgm:pt>
    <dgm:pt modelId="{250C092C-87B4-4FC9-952A-FC1332D5CC5D}" type="sibTrans" cxnId="{E0D748B1-69CC-4F9A-9DB8-24BAAA8C3614}">
      <dgm:prSet/>
      <dgm:spPr/>
      <dgm:t>
        <a:bodyPr/>
        <a:lstStyle/>
        <a:p>
          <a:pPr algn="ctr"/>
          <a:endParaRPr lang="en-US"/>
        </a:p>
      </dgm:t>
    </dgm:pt>
    <dgm:pt modelId="{6BE413AE-ABE8-45F7-A6C8-2241182C9A26}">
      <dgm:prSet phldrT="[Text]"/>
      <dgm:spPr>
        <a:xfrm>
          <a:off x="2124204" y="3225305"/>
          <a:ext cx="825155" cy="515722"/>
        </a:xfrm>
        <a:prstGeom prst="roundRect">
          <a:avLst>
            <a:gd name="adj" fmla="val 10000"/>
          </a:avLst>
        </a:prstGeom>
        <a:solidFill>
          <a:sysClr val="window" lastClr="FFFFFF">
            <a:alpha val="90000"/>
            <a:hueOff val="0"/>
            <a:satOff val="0"/>
            <a:lumOff val="0"/>
            <a:alphaOff val="0"/>
          </a:sysClr>
        </a:solidFill>
        <a:ln w="9525" cap="flat" cmpd="sng" algn="ctr">
          <a:solidFill>
            <a:srgbClr val="9BBB59">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gm:spPr>
      <dgm:t>
        <a:bodyPr/>
        <a:lstStyle/>
        <a:p>
          <a:pPr algn="ctr"/>
          <a:r>
            <a:rPr lang="en-US">
              <a:solidFill>
                <a:sysClr val="windowText" lastClr="000000">
                  <a:hueOff val="0"/>
                  <a:satOff val="0"/>
                  <a:lumOff val="0"/>
                  <a:alphaOff val="0"/>
                </a:sysClr>
              </a:solidFill>
              <a:latin typeface="Times New Roman"/>
              <a:ea typeface="+mn-ea"/>
              <a:cs typeface="+mn-cs"/>
            </a:rPr>
            <a:t>Google Adwords</a:t>
          </a:r>
        </a:p>
      </dgm:t>
    </dgm:pt>
    <dgm:pt modelId="{A5F39391-4344-4B97-810E-6FAE4F26C618}" type="parTrans" cxnId="{22667D31-B063-4B98-A675-7A03C474B453}">
      <dgm:prSet/>
      <dgm:spPr>
        <a:xfrm>
          <a:off x="2021059" y="517764"/>
          <a:ext cx="103144" cy="2965401"/>
        </a:xfrm>
        <a:custGeom>
          <a:avLst/>
          <a:gdLst/>
          <a:ahLst/>
          <a:cxnLst/>
          <a:rect l="0" t="0" r="0" b="0"/>
          <a:pathLst>
            <a:path>
              <a:moveTo>
                <a:pt x="0" y="0"/>
              </a:moveTo>
              <a:lnTo>
                <a:pt x="0" y="2965401"/>
              </a:lnTo>
              <a:lnTo>
                <a:pt x="103144" y="2965401"/>
              </a:lnTo>
            </a:path>
          </a:pathLst>
        </a:custGeo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pPr algn="ctr"/>
          <a:endParaRPr lang="en-US"/>
        </a:p>
      </dgm:t>
    </dgm:pt>
    <dgm:pt modelId="{084BC0BB-EA89-4874-B8E1-366E3AE97A04}" type="sibTrans" cxnId="{22667D31-B063-4B98-A675-7A03C474B453}">
      <dgm:prSet/>
      <dgm:spPr/>
      <dgm:t>
        <a:bodyPr/>
        <a:lstStyle/>
        <a:p>
          <a:pPr algn="ctr"/>
          <a:endParaRPr lang="en-US"/>
        </a:p>
      </dgm:t>
    </dgm:pt>
    <dgm:pt modelId="{7B9B2F4B-6DF0-493F-AFF9-EEE61D9AA7C9}">
      <dgm:prSet phldrT="[Text]"/>
      <dgm:spPr>
        <a:xfrm>
          <a:off x="2124204" y="3869957"/>
          <a:ext cx="825155" cy="515722"/>
        </a:xfrm>
        <a:prstGeom prst="roundRect">
          <a:avLst>
            <a:gd name="adj" fmla="val 10000"/>
          </a:avLst>
        </a:prstGeom>
        <a:solidFill>
          <a:sysClr val="window" lastClr="FFFFFF">
            <a:alpha val="90000"/>
            <a:hueOff val="0"/>
            <a:satOff val="0"/>
            <a:lumOff val="0"/>
            <a:alphaOff val="0"/>
          </a:sysClr>
        </a:solidFill>
        <a:ln w="9525" cap="flat" cmpd="sng" algn="ctr">
          <a:solidFill>
            <a:srgbClr val="8064A2">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gm:spPr>
      <dgm:t>
        <a:bodyPr/>
        <a:lstStyle/>
        <a:p>
          <a:pPr algn="ctr"/>
          <a:r>
            <a:rPr lang="en-US">
              <a:solidFill>
                <a:sysClr val="windowText" lastClr="000000">
                  <a:hueOff val="0"/>
                  <a:satOff val="0"/>
                  <a:lumOff val="0"/>
                  <a:alphaOff val="0"/>
                </a:sysClr>
              </a:solidFill>
              <a:latin typeface="Times New Roman"/>
              <a:ea typeface="+mn-ea"/>
              <a:cs typeface="+mn-cs"/>
            </a:rPr>
            <a:t>Ad Exchange</a:t>
          </a:r>
        </a:p>
      </dgm:t>
    </dgm:pt>
    <dgm:pt modelId="{4D31A052-85C8-48EB-A8D1-65274F6D49DC}" type="parTrans" cxnId="{3A27E652-9491-46CF-98E9-573F3EEED4AD}">
      <dgm:prSet/>
      <dgm:spPr>
        <a:xfrm>
          <a:off x="2021059" y="517764"/>
          <a:ext cx="103144" cy="3610054"/>
        </a:xfrm>
        <a:custGeom>
          <a:avLst/>
          <a:gdLst/>
          <a:ahLst/>
          <a:cxnLst/>
          <a:rect l="0" t="0" r="0" b="0"/>
          <a:pathLst>
            <a:path>
              <a:moveTo>
                <a:pt x="0" y="0"/>
              </a:moveTo>
              <a:lnTo>
                <a:pt x="0" y="3610054"/>
              </a:lnTo>
              <a:lnTo>
                <a:pt x="103144" y="3610054"/>
              </a:lnTo>
            </a:path>
          </a:pathLst>
        </a:custGeo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pPr algn="ctr"/>
          <a:endParaRPr lang="en-US"/>
        </a:p>
      </dgm:t>
    </dgm:pt>
    <dgm:pt modelId="{AE1CE494-AFCF-4E6B-A2EA-13065C20FBED}" type="sibTrans" cxnId="{3A27E652-9491-46CF-98E9-573F3EEED4AD}">
      <dgm:prSet/>
      <dgm:spPr/>
      <dgm:t>
        <a:bodyPr/>
        <a:lstStyle/>
        <a:p>
          <a:pPr algn="ctr"/>
          <a:endParaRPr lang="en-US"/>
        </a:p>
      </dgm:t>
    </dgm:pt>
    <dgm:pt modelId="{D7B20D87-3513-4CA5-B2DD-1FF31F5C917B}">
      <dgm:prSet phldrT="[Text]"/>
      <dgm:spPr>
        <a:xfrm>
          <a:off x="3413509" y="1936000"/>
          <a:ext cx="825155" cy="515722"/>
        </a:xfrm>
        <a:prstGeom prst="roundRect">
          <a:avLst>
            <a:gd name="adj" fmla="val 10000"/>
          </a:avLst>
        </a:prstGeom>
        <a:solidFill>
          <a:sysClr val="window" lastClr="FFFFFF">
            <a:alpha val="90000"/>
            <a:hueOff val="0"/>
            <a:satOff val="0"/>
            <a:lumOff val="0"/>
            <a:alphaOff val="0"/>
          </a:sysClr>
        </a:solidFill>
        <a:ln w="9525"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gm:spPr>
      <dgm:t>
        <a:bodyPr/>
        <a:lstStyle/>
        <a:p>
          <a:pPr algn="ctr"/>
          <a:r>
            <a:rPr lang="en-US">
              <a:solidFill>
                <a:sysClr val="windowText" lastClr="000000">
                  <a:hueOff val="0"/>
                  <a:satOff val="0"/>
                  <a:lumOff val="0"/>
                  <a:alphaOff val="0"/>
                </a:sysClr>
              </a:solidFill>
              <a:latin typeface="Times New Roman"/>
              <a:ea typeface="+mn-ea"/>
              <a:cs typeface="+mn-cs"/>
            </a:rPr>
            <a:t>Loyalty Bonus</a:t>
          </a:r>
        </a:p>
      </dgm:t>
    </dgm:pt>
    <dgm:pt modelId="{EE3EEA79-D810-4462-BF25-C9B88CD285A1}" type="parTrans" cxnId="{B62161A0-B40E-42B8-86C9-007D0E241631}">
      <dgm:prSet/>
      <dgm:spPr>
        <a:xfrm>
          <a:off x="3310364" y="517764"/>
          <a:ext cx="103144" cy="1676096"/>
        </a:xfrm>
        <a:custGeom>
          <a:avLst/>
          <a:gdLst/>
          <a:ahLst/>
          <a:cxnLst/>
          <a:rect l="0" t="0" r="0" b="0"/>
          <a:pathLst>
            <a:path>
              <a:moveTo>
                <a:pt x="0" y="0"/>
              </a:moveTo>
              <a:lnTo>
                <a:pt x="0" y="1676096"/>
              </a:lnTo>
              <a:lnTo>
                <a:pt x="103144" y="1676096"/>
              </a:lnTo>
            </a:path>
          </a:pathLst>
        </a:custGeo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pPr algn="ctr"/>
          <a:endParaRPr lang="en-US"/>
        </a:p>
      </dgm:t>
    </dgm:pt>
    <dgm:pt modelId="{E2617142-8858-4D0E-A411-84D26B219324}" type="sibTrans" cxnId="{B62161A0-B40E-42B8-86C9-007D0E241631}">
      <dgm:prSet/>
      <dgm:spPr/>
      <dgm:t>
        <a:bodyPr/>
        <a:lstStyle/>
        <a:p>
          <a:pPr algn="ctr"/>
          <a:endParaRPr lang="en-US"/>
        </a:p>
      </dgm:t>
    </dgm:pt>
    <dgm:pt modelId="{D0DF41B5-9217-41C2-B3DB-9C25FDB4681B}">
      <dgm:prSet phldrT="[Text]"/>
      <dgm:spPr>
        <a:xfrm>
          <a:off x="834899" y="3869957"/>
          <a:ext cx="825155" cy="515722"/>
        </a:xfrm>
        <a:prstGeom prst="roundRect">
          <a:avLst>
            <a:gd name="adj" fmla="val 10000"/>
          </a:avLst>
        </a:prstGeom>
        <a:solidFill>
          <a:sysClr val="window" lastClr="FFFFFF">
            <a:alpha val="90000"/>
            <a:hueOff val="0"/>
            <a:satOff val="0"/>
            <a:lumOff val="0"/>
            <a:alphaOff val="0"/>
          </a:sysClr>
        </a:solidFill>
        <a:ln w="9525"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gm:spPr>
      <dgm:t>
        <a:bodyPr/>
        <a:lstStyle/>
        <a:p>
          <a:pPr algn="ctr"/>
          <a:r>
            <a:rPr lang="en-US">
              <a:solidFill>
                <a:sysClr val="windowText" lastClr="000000">
                  <a:hueOff val="0"/>
                  <a:satOff val="0"/>
                  <a:lumOff val="0"/>
                  <a:alphaOff val="0"/>
                </a:sysClr>
              </a:solidFill>
              <a:latin typeface="Times New Roman"/>
              <a:ea typeface="+mn-ea"/>
              <a:cs typeface="+mn-cs"/>
            </a:rPr>
            <a:t>Local Magazines</a:t>
          </a:r>
        </a:p>
      </dgm:t>
    </dgm:pt>
    <dgm:pt modelId="{2D25DA09-2AC1-4E98-AFAD-C05154FA8A3E}" type="parTrans" cxnId="{770B7491-CE96-4140-9799-133094F8EE04}">
      <dgm:prSet/>
      <dgm:spPr>
        <a:xfrm>
          <a:off x="731754" y="517764"/>
          <a:ext cx="103144" cy="3610054"/>
        </a:xfrm>
        <a:custGeom>
          <a:avLst/>
          <a:gdLst/>
          <a:ahLst/>
          <a:cxnLst/>
          <a:rect l="0" t="0" r="0" b="0"/>
          <a:pathLst>
            <a:path>
              <a:moveTo>
                <a:pt x="0" y="0"/>
              </a:moveTo>
              <a:lnTo>
                <a:pt x="0" y="3610054"/>
              </a:lnTo>
              <a:lnTo>
                <a:pt x="103144" y="3610054"/>
              </a:lnTo>
            </a:path>
          </a:pathLst>
        </a:custGeo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en-US"/>
        </a:p>
      </dgm:t>
    </dgm:pt>
    <dgm:pt modelId="{0BD8C7CB-1DB3-42EE-B6ED-512703156B68}" type="sibTrans" cxnId="{770B7491-CE96-4140-9799-133094F8EE04}">
      <dgm:prSet/>
      <dgm:spPr/>
      <dgm:t>
        <a:bodyPr/>
        <a:lstStyle/>
        <a:p>
          <a:endParaRPr lang="en-US"/>
        </a:p>
      </dgm:t>
    </dgm:pt>
    <dgm:pt modelId="{9EE9032B-9D19-47FB-A7A1-2389A4C7E4E0}">
      <dgm:prSet phldrT="[Text]"/>
      <dgm:spPr>
        <a:xfrm>
          <a:off x="834899" y="4514610"/>
          <a:ext cx="825155" cy="515722"/>
        </a:xfrm>
        <a:prstGeom prst="roundRect">
          <a:avLst>
            <a:gd name="adj" fmla="val 10000"/>
          </a:avLst>
        </a:prstGeom>
        <a:solidFill>
          <a:sysClr val="window" lastClr="FFFFFF">
            <a:alpha val="90000"/>
            <a:hueOff val="0"/>
            <a:satOff val="0"/>
            <a:lumOff val="0"/>
            <a:alphaOff val="0"/>
          </a:sysClr>
        </a:solidFill>
        <a:ln w="9525" cap="flat" cmpd="sng" algn="ctr">
          <a:solidFill>
            <a:srgbClr val="9BBB59">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gm:spPr>
      <dgm:t>
        <a:bodyPr/>
        <a:lstStyle/>
        <a:p>
          <a:pPr algn="ctr"/>
          <a:r>
            <a:rPr lang="en-US">
              <a:solidFill>
                <a:sysClr val="windowText" lastClr="000000">
                  <a:hueOff val="0"/>
                  <a:satOff val="0"/>
                  <a:lumOff val="0"/>
                  <a:alphaOff val="0"/>
                </a:sysClr>
              </a:solidFill>
              <a:latin typeface="Times New Roman"/>
              <a:ea typeface="+mn-ea"/>
              <a:cs typeface="+mn-cs"/>
            </a:rPr>
            <a:t>Local TV Ads</a:t>
          </a:r>
        </a:p>
      </dgm:t>
    </dgm:pt>
    <dgm:pt modelId="{258F7EA0-D7E8-4CF5-A3A6-EBA449E2D3AA}" type="parTrans" cxnId="{9F09E01E-F8E8-4F71-B132-5CA3B79183BB}">
      <dgm:prSet/>
      <dgm:spPr>
        <a:xfrm>
          <a:off x="731754" y="517764"/>
          <a:ext cx="103144" cy="4254706"/>
        </a:xfrm>
        <a:custGeom>
          <a:avLst/>
          <a:gdLst/>
          <a:ahLst/>
          <a:cxnLst/>
          <a:rect l="0" t="0" r="0" b="0"/>
          <a:pathLst>
            <a:path>
              <a:moveTo>
                <a:pt x="0" y="0"/>
              </a:moveTo>
              <a:lnTo>
                <a:pt x="0" y="4254706"/>
              </a:lnTo>
              <a:lnTo>
                <a:pt x="103144" y="4254706"/>
              </a:lnTo>
            </a:path>
          </a:pathLst>
        </a:custGeo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en-US"/>
        </a:p>
      </dgm:t>
    </dgm:pt>
    <dgm:pt modelId="{FA095A93-42E3-4C4F-9E0C-A1304B2D0383}" type="sibTrans" cxnId="{9F09E01E-F8E8-4F71-B132-5CA3B79183BB}">
      <dgm:prSet/>
      <dgm:spPr/>
      <dgm:t>
        <a:bodyPr/>
        <a:lstStyle/>
        <a:p>
          <a:endParaRPr lang="en-US"/>
        </a:p>
      </dgm:t>
    </dgm:pt>
    <dgm:pt modelId="{76FCA368-14CB-4C79-BCB7-62CFEE9CC7E0}">
      <dgm:prSet phldrT="[Text]"/>
      <dgm:spPr>
        <a:xfrm>
          <a:off x="3413509" y="2580652"/>
          <a:ext cx="825155" cy="515722"/>
        </a:xfrm>
        <a:prstGeom prst="roundRect">
          <a:avLst>
            <a:gd name="adj" fmla="val 10000"/>
          </a:avLst>
        </a:prstGeom>
        <a:solidFill>
          <a:sysClr val="window" lastClr="FFFFFF">
            <a:alpha val="90000"/>
            <a:hueOff val="0"/>
            <a:satOff val="0"/>
            <a:lumOff val="0"/>
            <a:alphaOff val="0"/>
          </a:sysClr>
        </a:solidFill>
        <a:ln w="9525" cap="flat" cmpd="sng" algn="ctr">
          <a:solidFill>
            <a:srgbClr val="9BBB59">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gm:spPr>
      <dgm:t>
        <a:bodyPr/>
        <a:lstStyle/>
        <a:p>
          <a:pPr algn="ctr"/>
          <a:r>
            <a:rPr lang="en-US">
              <a:solidFill>
                <a:sysClr val="windowText" lastClr="000000">
                  <a:hueOff val="0"/>
                  <a:satOff val="0"/>
                  <a:lumOff val="0"/>
                  <a:alphaOff val="0"/>
                </a:sysClr>
              </a:solidFill>
              <a:latin typeface="Times New Roman"/>
              <a:ea typeface="+mn-ea"/>
              <a:cs typeface="+mn-cs"/>
            </a:rPr>
            <a:t>SmartPhone App</a:t>
          </a:r>
        </a:p>
      </dgm:t>
    </dgm:pt>
    <dgm:pt modelId="{42C7644A-6A01-4CC1-BA1B-C2BE9CA62DE4}" type="parTrans" cxnId="{6F7BD1A4-FA3C-4892-A127-FE90A9DB863B}">
      <dgm:prSet/>
      <dgm:spPr>
        <a:xfrm>
          <a:off x="3310364" y="517764"/>
          <a:ext cx="103144" cy="2320749"/>
        </a:xfrm>
        <a:custGeom>
          <a:avLst/>
          <a:gdLst/>
          <a:ahLst/>
          <a:cxnLst/>
          <a:rect l="0" t="0" r="0" b="0"/>
          <a:pathLst>
            <a:path>
              <a:moveTo>
                <a:pt x="0" y="0"/>
              </a:moveTo>
              <a:lnTo>
                <a:pt x="0" y="2320749"/>
              </a:lnTo>
              <a:lnTo>
                <a:pt x="103144" y="2320749"/>
              </a:lnTo>
            </a:path>
          </a:pathLst>
        </a:custGeo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en-US"/>
        </a:p>
      </dgm:t>
    </dgm:pt>
    <dgm:pt modelId="{A99AB0D1-CDFA-4AB0-81AB-1DDCCD7AD476}" type="sibTrans" cxnId="{6F7BD1A4-FA3C-4892-A127-FE90A9DB863B}">
      <dgm:prSet/>
      <dgm:spPr/>
      <dgm:t>
        <a:bodyPr/>
        <a:lstStyle/>
        <a:p>
          <a:endParaRPr lang="en-US"/>
        </a:p>
      </dgm:t>
    </dgm:pt>
    <dgm:pt modelId="{E153D3BA-07EB-42DA-8A4F-71247447B47C}" type="pres">
      <dgm:prSet presAssocID="{D667545A-3A69-4CE1-9E63-5D5AF82A7233}" presName="diagram" presStyleCnt="0">
        <dgm:presLayoutVars>
          <dgm:chPref val="1"/>
          <dgm:dir/>
          <dgm:animOne val="branch"/>
          <dgm:animLvl val="lvl"/>
          <dgm:resizeHandles/>
        </dgm:presLayoutVars>
      </dgm:prSet>
      <dgm:spPr/>
      <dgm:t>
        <a:bodyPr/>
        <a:lstStyle/>
        <a:p>
          <a:endParaRPr lang="en-US"/>
        </a:p>
      </dgm:t>
    </dgm:pt>
    <dgm:pt modelId="{B3CB9C0E-B71A-4CA6-A293-241562F99EB7}" type="pres">
      <dgm:prSet presAssocID="{69F69BFD-689B-4EE3-8625-DF2C704D5082}" presName="root" presStyleCnt="0"/>
      <dgm:spPr/>
      <dgm:t>
        <a:bodyPr/>
        <a:lstStyle/>
        <a:p>
          <a:endParaRPr lang="en-US"/>
        </a:p>
      </dgm:t>
    </dgm:pt>
    <dgm:pt modelId="{148FA3FF-DC3F-4235-8A61-2F43466203E8}" type="pres">
      <dgm:prSet presAssocID="{69F69BFD-689B-4EE3-8625-DF2C704D5082}" presName="rootComposite" presStyleCnt="0"/>
      <dgm:spPr/>
      <dgm:t>
        <a:bodyPr/>
        <a:lstStyle/>
        <a:p>
          <a:endParaRPr lang="en-US"/>
        </a:p>
      </dgm:t>
    </dgm:pt>
    <dgm:pt modelId="{A83564F6-EF55-4E5E-930B-5410505765DA}" type="pres">
      <dgm:prSet presAssocID="{69F69BFD-689B-4EE3-8625-DF2C704D5082}" presName="rootText" presStyleLbl="node1" presStyleIdx="0" presStyleCnt="3"/>
      <dgm:spPr/>
      <dgm:t>
        <a:bodyPr/>
        <a:lstStyle/>
        <a:p>
          <a:endParaRPr lang="en-US"/>
        </a:p>
      </dgm:t>
    </dgm:pt>
    <dgm:pt modelId="{74994D07-C964-4D35-A99E-8CB7E6D51F56}" type="pres">
      <dgm:prSet presAssocID="{69F69BFD-689B-4EE3-8625-DF2C704D5082}" presName="rootConnector" presStyleLbl="node1" presStyleIdx="0" presStyleCnt="3"/>
      <dgm:spPr/>
      <dgm:t>
        <a:bodyPr/>
        <a:lstStyle/>
        <a:p>
          <a:endParaRPr lang="en-US"/>
        </a:p>
      </dgm:t>
    </dgm:pt>
    <dgm:pt modelId="{4DFB25DF-D382-4D7E-9824-F01363E95CC6}" type="pres">
      <dgm:prSet presAssocID="{69F69BFD-689B-4EE3-8625-DF2C704D5082}" presName="childShape" presStyleCnt="0"/>
      <dgm:spPr/>
      <dgm:t>
        <a:bodyPr/>
        <a:lstStyle/>
        <a:p>
          <a:endParaRPr lang="en-US"/>
        </a:p>
      </dgm:t>
    </dgm:pt>
    <dgm:pt modelId="{2446B89E-365B-4BC2-AA7C-443494814C07}" type="pres">
      <dgm:prSet presAssocID="{7383CCAD-6441-4525-A17F-AFA4C9466E7F}" presName="Name13" presStyleLbl="parChTrans1D2" presStyleIdx="0" presStyleCnt="17"/>
      <dgm:spPr/>
      <dgm:t>
        <a:bodyPr/>
        <a:lstStyle/>
        <a:p>
          <a:endParaRPr lang="en-US"/>
        </a:p>
      </dgm:t>
    </dgm:pt>
    <dgm:pt modelId="{162042BA-3896-4415-9B06-FD53776C5740}" type="pres">
      <dgm:prSet presAssocID="{86D1EC31-AF6A-40F0-8F2D-A0820C2826A8}" presName="childText" presStyleLbl="bgAcc1" presStyleIdx="0" presStyleCnt="17">
        <dgm:presLayoutVars>
          <dgm:bulletEnabled val="1"/>
        </dgm:presLayoutVars>
      </dgm:prSet>
      <dgm:spPr/>
      <dgm:t>
        <a:bodyPr/>
        <a:lstStyle/>
        <a:p>
          <a:endParaRPr lang="en-US"/>
        </a:p>
      </dgm:t>
    </dgm:pt>
    <dgm:pt modelId="{B7F3518A-19C4-4BF0-A3AB-145F68F260E7}" type="pres">
      <dgm:prSet presAssocID="{5F79EE5F-35D8-4169-ABA8-8235570A5B28}" presName="Name13" presStyleLbl="parChTrans1D2" presStyleIdx="1" presStyleCnt="17"/>
      <dgm:spPr/>
      <dgm:t>
        <a:bodyPr/>
        <a:lstStyle/>
        <a:p>
          <a:endParaRPr lang="en-US"/>
        </a:p>
      </dgm:t>
    </dgm:pt>
    <dgm:pt modelId="{D91728A7-FB5B-446B-A89D-3F47C523C7E1}" type="pres">
      <dgm:prSet presAssocID="{C2F850F7-743F-4861-8A9A-7DF9C010CC41}" presName="childText" presStyleLbl="bgAcc1" presStyleIdx="1" presStyleCnt="17">
        <dgm:presLayoutVars>
          <dgm:bulletEnabled val="1"/>
        </dgm:presLayoutVars>
      </dgm:prSet>
      <dgm:spPr/>
      <dgm:t>
        <a:bodyPr/>
        <a:lstStyle/>
        <a:p>
          <a:endParaRPr lang="en-US"/>
        </a:p>
      </dgm:t>
    </dgm:pt>
    <dgm:pt modelId="{CE92AAC7-94EE-483E-80C5-3B11B41E57BA}" type="pres">
      <dgm:prSet presAssocID="{F8875ADA-1A98-47A7-ACD3-1296C841B227}" presName="Name13" presStyleLbl="parChTrans1D2" presStyleIdx="2" presStyleCnt="17"/>
      <dgm:spPr/>
      <dgm:t>
        <a:bodyPr/>
        <a:lstStyle/>
        <a:p>
          <a:endParaRPr lang="en-US"/>
        </a:p>
      </dgm:t>
    </dgm:pt>
    <dgm:pt modelId="{80BF5808-B627-4B6F-A1A1-1A49A006FC51}" type="pres">
      <dgm:prSet presAssocID="{A5336ED5-B50C-4314-9B45-05AA7966CB69}" presName="childText" presStyleLbl="bgAcc1" presStyleIdx="2" presStyleCnt="17">
        <dgm:presLayoutVars>
          <dgm:bulletEnabled val="1"/>
        </dgm:presLayoutVars>
      </dgm:prSet>
      <dgm:spPr/>
      <dgm:t>
        <a:bodyPr/>
        <a:lstStyle/>
        <a:p>
          <a:endParaRPr lang="en-US"/>
        </a:p>
      </dgm:t>
    </dgm:pt>
    <dgm:pt modelId="{1CB2BBD0-5461-4611-9886-A487E0813CAF}" type="pres">
      <dgm:prSet presAssocID="{24440AFB-E9E4-4D00-A66E-7EDF3B29EEDC}" presName="Name13" presStyleLbl="parChTrans1D2" presStyleIdx="3" presStyleCnt="17"/>
      <dgm:spPr/>
      <dgm:t>
        <a:bodyPr/>
        <a:lstStyle/>
        <a:p>
          <a:endParaRPr lang="en-US"/>
        </a:p>
      </dgm:t>
    </dgm:pt>
    <dgm:pt modelId="{4D0B60BA-86E0-43E1-BDD9-DBD5B63AD985}" type="pres">
      <dgm:prSet presAssocID="{4D0A2C80-0C3E-4538-B9E3-0A741618D12B}" presName="childText" presStyleLbl="bgAcc1" presStyleIdx="3" presStyleCnt="17">
        <dgm:presLayoutVars>
          <dgm:bulletEnabled val="1"/>
        </dgm:presLayoutVars>
      </dgm:prSet>
      <dgm:spPr/>
      <dgm:t>
        <a:bodyPr/>
        <a:lstStyle/>
        <a:p>
          <a:endParaRPr lang="en-US"/>
        </a:p>
      </dgm:t>
    </dgm:pt>
    <dgm:pt modelId="{3BEF1BB1-374A-44D0-A9A8-A42D034F83C4}" type="pres">
      <dgm:prSet presAssocID="{2498D994-2927-412E-8C2D-2C0EDD0599F0}" presName="Name13" presStyleLbl="parChTrans1D2" presStyleIdx="4" presStyleCnt="17"/>
      <dgm:spPr/>
      <dgm:t>
        <a:bodyPr/>
        <a:lstStyle/>
        <a:p>
          <a:endParaRPr lang="en-US"/>
        </a:p>
      </dgm:t>
    </dgm:pt>
    <dgm:pt modelId="{EA46B2AE-FB85-4C08-AA55-13456D2E1098}" type="pres">
      <dgm:prSet presAssocID="{F037FC07-04B2-456F-98F6-04E1A14648EB}" presName="childText" presStyleLbl="bgAcc1" presStyleIdx="4" presStyleCnt="17">
        <dgm:presLayoutVars>
          <dgm:bulletEnabled val="1"/>
        </dgm:presLayoutVars>
      </dgm:prSet>
      <dgm:spPr/>
      <dgm:t>
        <a:bodyPr/>
        <a:lstStyle/>
        <a:p>
          <a:endParaRPr lang="en-US"/>
        </a:p>
      </dgm:t>
    </dgm:pt>
    <dgm:pt modelId="{6C6951D3-12B3-4310-AA4B-8CC800CE5DF9}" type="pres">
      <dgm:prSet presAssocID="{2D25DA09-2AC1-4E98-AFAD-C05154FA8A3E}" presName="Name13" presStyleLbl="parChTrans1D2" presStyleIdx="5" presStyleCnt="17"/>
      <dgm:spPr/>
      <dgm:t>
        <a:bodyPr/>
        <a:lstStyle/>
        <a:p>
          <a:endParaRPr lang="en-US"/>
        </a:p>
      </dgm:t>
    </dgm:pt>
    <dgm:pt modelId="{9E96B4E4-B2B7-4279-BF9E-E2820BC6A9FD}" type="pres">
      <dgm:prSet presAssocID="{D0DF41B5-9217-41C2-B3DB-9C25FDB4681B}" presName="childText" presStyleLbl="bgAcc1" presStyleIdx="5" presStyleCnt="17">
        <dgm:presLayoutVars>
          <dgm:bulletEnabled val="1"/>
        </dgm:presLayoutVars>
      </dgm:prSet>
      <dgm:spPr/>
      <dgm:t>
        <a:bodyPr/>
        <a:lstStyle/>
        <a:p>
          <a:endParaRPr lang="en-US"/>
        </a:p>
      </dgm:t>
    </dgm:pt>
    <dgm:pt modelId="{93D45CD9-02FA-4116-9AE3-B48D114B6B33}" type="pres">
      <dgm:prSet presAssocID="{258F7EA0-D7E8-4CF5-A3A6-EBA449E2D3AA}" presName="Name13" presStyleLbl="parChTrans1D2" presStyleIdx="6" presStyleCnt="17"/>
      <dgm:spPr/>
      <dgm:t>
        <a:bodyPr/>
        <a:lstStyle/>
        <a:p>
          <a:endParaRPr lang="en-US"/>
        </a:p>
      </dgm:t>
    </dgm:pt>
    <dgm:pt modelId="{E658140B-0369-4909-8EBF-04003F38D185}" type="pres">
      <dgm:prSet presAssocID="{9EE9032B-9D19-47FB-A7A1-2389A4C7E4E0}" presName="childText" presStyleLbl="bgAcc1" presStyleIdx="6" presStyleCnt="17">
        <dgm:presLayoutVars>
          <dgm:bulletEnabled val="1"/>
        </dgm:presLayoutVars>
      </dgm:prSet>
      <dgm:spPr/>
      <dgm:t>
        <a:bodyPr/>
        <a:lstStyle/>
        <a:p>
          <a:endParaRPr lang="en-US"/>
        </a:p>
      </dgm:t>
    </dgm:pt>
    <dgm:pt modelId="{9EC35DC5-052C-4E3D-A09F-EDEBF67202E4}" type="pres">
      <dgm:prSet presAssocID="{F16D6D9A-D0CF-48C8-8B2A-DA7F66758470}" presName="root" presStyleCnt="0"/>
      <dgm:spPr/>
      <dgm:t>
        <a:bodyPr/>
        <a:lstStyle/>
        <a:p>
          <a:endParaRPr lang="en-US"/>
        </a:p>
      </dgm:t>
    </dgm:pt>
    <dgm:pt modelId="{FD483782-8965-424B-993D-EE4ADB39F668}" type="pres">
      <dgm:prSet presAssocID="{F16D6D9A-D0CF-48C8-8B2A-DA7F66758470}" presName="rootComposite" presStyleCnt="0"/>
      <dgm:spPr/>
      <dgm:t>
        <a:bodyPr/>
        <a:lstStyle/>
        <a:p>
          <a:endParaRPr lang="en-US"/>
        </a:p>
      </dgm:t>
    </dgm:pt>
    <dgm:pt modelId="{331BB422-6290-4B44-8556-B4AE54811EE8}" type="pres">
      <dgm:prSet presAssocID="{F16D6D9A-D0CF-48C8-8B2A-DA7F66758470}" presName="rootText" presStyleLbl="node1" presStyleIdx="1" presStyleCnt="3"/>
      <dgm:spPr/>
      <dgm:t>
        <a:bodyPr/>
        <a:lstStyle/>
        <a:p>
          <a:endParaRPr lang="en-US"/>
        </a:p>
      </dgm:t>
    </dgm:pt>
    <dgm:pt modelId="{88154685-55ED-4258-956B-41E4F8B3D857}" type="pres">
      <dgm:prSet presAssocID="{F16D6D9A-D0CF-48C8-8B2A-DA7F66758470}" presName="rootConnector" presStyleLbl="node1" presStyleIdx="1" presStyleCnt="3"/>
      <dgm:spPr/>
      <dgm:t>
        <a:bodyPr/>
        <a:lstStyle/>
        <a:p>
          <a:endParaRPr lang="en-US"/>
        </a:p>
      </dgm:t>
    </dgm:pt>
    <dgm:pt modelId="{464B6219-7A78-4991-BF92-08354331928B}" type="pres">
      <dgm:prSet presAssocID="{F16D6D9A-D0CF-48C8-8B2A-DA7F66758470}" presName="childShape" presStyleCnt="0"/>
      <dgm:spPr/>
      <dgm:t>
        <a:bodyPr/>
        <a:lstStyle/>
        <a:p>
          <a:endParaRPr lang="en-US"/>
        </a:p>
      </dgm:t>
    </dgm:pt>
    <dgm:pt modelId="{962B1241-1C5E-42BB-B53B-8501D9D4D8C7}" type="pres">
      <dgm:prSet presAssocID="{34632C1F-9913-4F9C-BB44-75D3C13B967A}" presName="Name13" presStyleLbl="parChTrans1D2" presStyleIdx="7" presStyleCnt="17"/>
      <dgm:spPr/>
      <dgm:t>
        <a:bodyPr/>
        <a:lstStyle/>
        <a:p>
          <a:endParaRPr lang="en-US"/>
        </a:p>
      </dgm:t>
    </dgm:pt>
    <dgm:pt modelId="{7815FD6D-C3C9-4980-BD02-F23E4008CACA}" type="pres">
      <dgm:prSet presAssocID="{8B5D4208-A545-4D49-9ACE-4EF53E2EC89E}" presName="childText" presStyleLbl="bgAcc1" presStyleIdx="7" presStyleCnt="17">
        <dgm:presLayoutVars>
          <dgm:bulletEnabled val="1"/>
        </dgm:presLayoutVars>
      </dgm:prSet>
      <dgm:spPr/>
      <dgm:t>
        <a:bodyPr/>
        <a:lstStyle/>
        <a:p>
          <a:endParaRPr lang="en-US"/>
        </a:p>
      </dgm:t>
    </dgm:pt>
    <dgm:pt modelId="{F9DE5B08-1AF7-49C3-98C9-709E0CF4EBA7}" type="pres">
      <dgm:prSet presAssocID="{B3E1AA2E-4764-4E1F-94C1-CD9453D28CB1}" presName="Name13" presStyleLbl="parChTrans1D2" presStyleIdx="8" presStyleCnt="17"/>
      <dgm:spPr/>
      <dgm:t>
        <a:bodyPr/>
        <a:lstStyle/>
        <a:p>
          <a:endParaRPr lang="en-US"/>
        </a:p>
      </dgm:t>
    </dgm:pt>
    <dgm:pt modelId="{DDEEF8AA-B66A-4BA9-A5BD-CBDD07134664}" type="pres">
      <dgm:prSet presAssocID="{28372E87-F1D6-43C9-A8F6-38F6CAA17E54}" presName="childText" presStyleLbl="bgAcc1" presStyleIdx="8" presStyleCnt="17">
        <dgm:presLayoutVars>
          <dgm:bulletEnabled val="1"/>
        </dgm:presLayoutVars>
      </dgm:prSet>
      <dgm:spPr/>
      <dgm:t>
        <a:bodyPr/>
        <a:lstStyle/>
        <a:p>
          <a:endParaRPr lang="en-US"/>
        </a:p>
      </dgm:t>
    </dgm:pt>
    <dgm:pt modelId="{99BAA940-7BD2-45D8-B5C4-B2297A18A2C6}" type="pres">
      <dgm:prSet presAssocID="{ED8B4BE9-4C38-484E-A128-B7E6AB2101E6}" presName="Name13" presStyleLbl="parChTrans1D2" presStyleIdx="9" presStyleCnt="17"/>
      <dgm:spPr/>
      <dgm:t>
        <a:bodyPr/>
        <a:lstStyle/>
        <a:p>
          <a:endParaRPr lang="en-US"/>
        </a:p>
      </dgm:t>
    </dgm:pt>
    <dgm:pt modelId="{78B65204-7E61-4CB7-81E8-B635747D9716}" type="pres">
      <dgm:prSet presAssocID="{339A673C-AD61-4B9D-AA85-3964FC776AEA}" presName="childText" presStyleLbl="bgAcc1" presStyleIdx="9" presStyleCnt="17">
        <dgm:presLayoutVars>
          <dgm:bulletEnabled val="1"/>
        </dgm:presLayoutVars>
      </dgm:prSet>
      <dgm:spPr/>
      <dgm:t>
        <a:bodyPr/>
        <a:lstStyle/>
        <a:p>
          <a:endParaRPr lang="en-US"/>
        </a:p>
      </dgm:t>
    </dgm:pt>
    <dgm:pt modelId="{4F816E46-D7C6-4E51-887D-B7B1D53CBA53}" type="pres">
      <dgm:prSet presAssocID="{D5A5DD6F-481C-47B2-B7C0-61512FD2CD06}" presName="Name13" presStyleLbl="parChTrans1D2" presStyleIdx="10" presStyleCnt="17"/>
      <dgm:spPr/>
      <dgm:t>
        <a:bodyPr/>
        <a:lstStyle/>
        <a:p>
          <a:endParaRPr lang="en-US"/>
        </a:p>
      </dgm:t>
    </dgm:pt>
    <dgm:pt modelId="{BCBC1132-A8CD-4A5C-A114-8985BFF6ED5F}" type="pres">
      <dgm:prSet presAssocID="{136E850C-C959-4067-AC78-D3008FCC3152}" presName="childText" presStyleLbl="bgAcc1" presStyleIdx="10" presStyleCnt="17">
        <dgm:presLayoutVars>
          <dgm:bulletEnabled val="1"/>
        </dgm:presLayoutVars>
      </dgm:prSet>
      <dgm:spPr/>
      <dgm:t>
        <a:bodyPr/>
        <a:lstStyle/>
        <a:p>
          <a:endParaRPr lang="en-US"/>
        </a:p>
      </dgm:t>
    </dgm:pt>
    <dgm:pt modelId="{50B6F783-7ADA-484E-9E33-6A739E551D1A}" type="pres">
      <dgm:prSet presAssocID="{A5F39391-4344-4B97-810E-6FAE4F26C618}" presName="Name13" presStyleLbl="parChTrans1D2" presStyleIdx="11" presStyleCnt="17"/>
      <dgm:spPr/>
      <dgm:t>
        <a:bodyPr/>
        <a:lstStyle/>
        <a:p>
          <a:endParaRPr lang="en-US"/>
        </a:p>
      </dgm:t>
    </dgm:pt>
    <dgm:pt modelId="{6826BF61-DEFD-461D-8897-ADFA27213DF2}" type="pres">
      <dgm:prSet presAssocID="{6BE413AE-ABE8-45F7-A6C8-2241182C9A26}" presName="childText" presStyleLbl="bgAcc1" presStyleIdx="11" presStyleCnt="17">
        <dgm:presLayoutVars>
          <dgm:bulletEnabled val="1"/>
        </dgm:presLayoutVars>
      </dgm:prSet>
      <dgm:spPr/>
      <dgm:t>
        <a:bodyPr/>
        <a:lstStyle/>
        <a:p>
          <a:endParaRPr lang="en-US"/>
        </a:p>
      </dgm:t>
    </dgm:pt>
    <dgm:pt modelId="{88B7FD21-4200-4949-B4D2-B544399CEAC7}" type="pres">
      <dgm:prSet presAssocID="{4D31A052-85C8-48EB-A8D1-65274F6D49DC}" presName="Name13" presStyleLbl="parChTrans1D2" presStyleIdx="12" presStyleCnt="17"/>
      <dgm:spPr/>
      <dgm:t>
        <a:bodyPr/>
        <a:lstStyle/>
        <a:p>
          <a:endParaRPr lang="en-US"/>
        </a:p>
      </dgm:t>
    </dgm:pt>
    <dgm:pt modelId="{D65C4707-2889-4DF9-A3DF-F3CAA14EC4B8}" type="pres">
      <dgm:prSet presAssocID="{7B9B2F4B-6DF0-493F-AFF9-EEE61D9AA7C9}" presName="childText" presStyleLbl="bgAcc1" presStyleIdx="12" presStyleCnt="17">
        <dgm:presLayoutVars>
          <dgm:bulletEnabled val="1"/>
        </dgm:presLayoutVars>
      </dgm:prSet>
      <dgm:spPr/>
      <dgm:t>
        <a:bodyPr/>
        <a:lstStyle/>
        <a:p>
          <a:endParaRPr lang="en-US"/>
        </a:p>
      </dgm:t>
    </dgm:pt>
    <dgm:pt modelId="{D0ADC771-A862-4084-9521-579BF4D681F1}" type="pres">
      <dgm:prSet presAssocID="{4A4646AA-3EF7-42F6-A34B-736ED393E6B2}" presName="root" presStyleCnt="0"/>
      <dgm:spPr/>
      <dgm:t>
        <a:bodyPr/>
        <a:lstStyle/>
        <a:p>
          <a:endParaRPr lang="en-US"/>
        </a:p>
      </dgm:t>
    </dgm:pt>
    <dgm:pt modelId="{F3F29A4B-C7E1-4874-AF6C-DB3FF023576B}" type="pres">
      <dgm:prSet presAssocID="{4A4646AA-3EF7-42F6-A34B-736ED393E6B2}" presName="rootComposite" presStyleCnt="0"/>
      <dgm:spPr/>
      <dgm:t>
        <a:bodyPr/>
        <a:lstStyle/>
        <a:p>
          <a:endParaRPr lang="en-US"/>
        </a:p>
      </dgm:t>
    </dgm:pt>
    <dgm:pt modelId="{23CAC017-5D79-4E7A-8D0E-4C2B7369843B}" type="pres">
      <dgm:prSet presAssocID="{4A4646AA-3EF7-42F6-A34B-736ED393E6B2}" presName="rootText" presStyleLbl="node1" presStyleIdx="2" presStyleCnt="3"/>
      <dgm:spPr/>
      <dgm:t>
        <a:bodyPr/>
        <a:lstStyle/>
        <a:p>
          <a:endParaRPr lang="en-US"/>
        </a:p>
      </dgm:t>
    </dgm:pt>
    <dgm:pt modelId="{79DA0959-A1A9-4DDD-8429-817A850D7CBB}" type="pres">
      <dgm:prSet presAssocID="{4A4646AA-3EF7-42F6-A34B-736ED393E6B2}" presName="rootConnector" presStyleLbl="node1" presStyleIdx="2" presStyleCnt="3"/>
      <dgm:spPr/>
      <dgm:t>
        <a:bodyPr/>
        <a:lstStyle/>
        <a:p>
          <a:endParaRPr lang="en-US"/>
        </a:p>
      </dgm:t>
    </dgm:pt>
    <dgm:pt modelId="{8CC00F92-0802-4849-8414-2C1E0163022B}" type="pres">
      <dgm:prSet presAssocID="{4A4646AA-3EF7-42F6-A34B-736ED393E6B2}" presName="childShape" presStyleCnt="0"/>
      <dgm:spPr/>
      <dgm:t>
        <a:bodyPr/>
        <a:lstStyle/>
        <a:p>
          <a:endParaRPr lang="en-US"/>
        </a:p>
      </dgm:t>
    </dgm:pt>
    <dgm:pt modelId="{9AF47556-66DF-44D9-B921-BEB5C66D7531}" type="pres">
      <dgm:prSet presAssocID="{17EB7496-8C7A-4C20-AE6D-0584DD1F928B}" presName="Name13" presStyleLbl="parChTrans1D2" presStyleIdx="13" presStyleCnt="17"/>
      <dgm:spPr/>
      <dgm:t>
        <a:bodyPr/>
        <a:lstStyle/>
        <a:p>
          <a:endParaRPr lang="en-US"/>
        </a:p>
      </dgm:t>
    </dgm:pt>
    <dgm:pt modelId="{76A540C7-88F5-4CF4-A636-2D6D70AA5758}" type="pres">
      <dgm:prSet presAssocID="{74D5ADD5-AC18-446C-B5E3-572BCCCB45AE}" presName="childText" presStyleLbl="bgAcc1" presStyleIdx="13" presStyleCnt="17">
        <dgm:presLayoutVars>
          <dgm:bulletEnabled val="1"/>
        </dgm:presLayoutVars>
      </dgm:prSet>
      <dgm:spPr/>
      <dgm:t>
        <a:bodyPr/>
        <a:lstStyle/>
        <a:p>
          <a:endParaRPr lang="en-US"/>
        </a:p>
      </dgm:t>
    </dgm:pt>
    <dgm:pt modelId="{1934F0D3-85D9-4026-B24D-2E283A83DEDC}" type="pres">
      <dgm:prSet presAssocID="{43D7796E-4CA6-4FEB-BE12-1F7D0FE68F35}" presName="Name13" presStyleLbl="parChTrans1D2" presStyleIdx="14" presStyleCnt="17"/>
      <dgm:spPr/>
      <dgm:t>
        <a:bodyPr/>
        <a:lstStyle/>
        <a:p>
          <a:endParaRPr lang="en-US"/>
        </a:p>
      </dgm:t>
    </dgm:pt>
    <dgm:pt modelId="{D8A19766-D46B-46CE-8248-C64947B2C695}" type="pres">
      <dgm:prSet presAssocID="{567B0679-81B2-44C5-8363-DE20D5EEDF5E}" presName="childText" presStyleLbl="bgAcc1" presStyleIdx="14" presStyleCnt="17">
        <dgm:presLayoutVars>
          <dgm:bulletEnabled val="1"/>
        </dgm:presLayoutVars>
      </dgm:prSet>
      <dgm:spPr/>
      <dgm:t>
        <a:bodyPr/>
        <a:lstStyle/>
        <a:p>
          <a:endParaRPr lang="en-US"/>
        </a:p>
      </dgm:t>
    </dgm:pt>
    <dgm:pt modelId="{4B7D171F-548A-4404-9116-7F68455211C0}" type="pres">
      <dgm:prSet presAssocID="{EE3EEA79-D810-4462-BF25-C9B88CD285A1}" presName="Name13" presStyleLbl="parChTrans1D2" presStyleIdx="15" presStyleCnt="17"/>
      <dgm:spPr/>
      <dgm:t>
        <a:bodyPr/>
        <a:lstStyle/>
        <a:p>
          <a:endParaRPr lang="en-US"/>
        </a:p>
      </dgm:t>
    </dgm:pt>
    <dgm:pt modelId="{3967B9EE-1031-4648-A05C-C5BAFCA002DD}" type="pres">
      <dgm:prSet presAssocID="{D7B20D87-3513-4CA5-B2DD-1FF31F5C917B}" presName="childText" presStyleLbl="bgAcc1" presStyleIdx="15" presStyleCnt="17">
        <dgm:presLayoutVars>
          <dgm:bulletEnabled val="1"/>
        </dgm:presLayoutVars>
      </dgm:prSet>
      <dgm:spPr/>
      <dgm:t>
        <a:bodyPr/>
        <a:lstStyle/>
        <a:p>
          <a:endParaRPr lang="en-US"/>
        </a:p>
      </dgm:t>
    </dgm:pt>
    <dgm:pt modelId="{5CBCF7F1-0F20-4527-B80D-04E1B0CC16B6}" type="pres">
      <dgm:prSet presAssocID="{42C7644A-6A01-4CC1-BA1B-C2BE9CA62DE4}" presName="Name13" presStyleLbl="parChTrans1D2" presStyleIdx="16" presStyleCnt="17"/>
      <dgm:spPr/>
      <dgm:t>
        <a:bodyPr/>
        <a:lstStyle/>
        <a:p>
          <a:endParaRPr lang="en-US"/>
        </a:p>
      </dgm:t>
    </dgm:pt>
    <dgm:pt modelId="{29BB10D8-2092-49FA-B7C4-0D70C3DC9F64}" type="pres">
      <dgm:prSet presAssocID="{76FCA368-14CB-4C79-BCB7-62CFEE9CC7E0}" presName="childText" presStyleLbl="bgAcc1" presStyleIdx="16" presStyleCnt="17">
        <dgm:presLayoutVars>
          <dgm:bulletEnabled val="1"/>
        </dgm:presLayoutVars>
      </dgm:prSet>
      <dgm:spPr/>
      <dgm:t>
        <a:bodyPr/>
        <a:lstStyle/>
        <a:p>
          <a:endParaRPr lang="en-US"/>
        </a:p>
      </dgm:t>
    </dgm:pt>
  </dgm:ptLst>
  <dgm:cxnLst>
    <dgm:cxn modelId="{B939EA93-21CE-4709-9AF2-43744BE7C453}" type="presOf" srcId="{4A4646AA-3EF7-42F6-A34B-736ED393E6B2}" destId="{79DA0959-A1A9-4DDD-8429-817A850D7CBB}" srcOrd="1" destOrd="0" presId="urn:microsoft.com/office/officeart/2005/8/layout/hierarchy3"/>
    <dgm:cxn modelId="{C5CF9FD4-CD80-436F-B207-85D5A876735D}" type="presOf" srcId="{4A4646AA-3EF7-42F6-A34B-736ED393E6B2}" destId="{23CAC017-5D79-4E7A-8D0E-4C2B7369843B}" srcOrd="0" destOrd="0" presId="urn:microsoft.com/office/officeart/2005/8/layout/hierarchy3"/>
    <dgm:cxn modelId="{D1DD068E-11B3-408F-A526-B48E4D0553C9}" type="presOf" srcId="{258F7EA0-D7E8-4CF5-A3A6-EBA449E2D3AA}" destId="{93D45CD9-02FA-4116-9AE3-B48D114B6B33}" srcOrd="0" destOrd="0" presId="urn:microsoft.com/office/officeart/2005/8/layout/hierarchy3"/>
    <dgm:cxn modelId="{70E4667A-066E-418E-9C78-96DED4DB2834}" type="presOf" srcId="{8B5D4208-A545-4D49-9ACE-4EF53E2EC89E}" destId="{7815FD6D-C3C9-4980-BD02-F23E4008CACA}" srcOrd="0" destOrd="0" presId="urn:microsoft.com/office/officeart/2005/8/layout/hierarchy3"/>
    <dgm:cxn modelId="{ED2C254A-A246-48D1-BFCB-A0EAD8FFE183}" type="presOf" srcId="{74D5ADD5-AC18-446C-B5E3-572BCCCB45AE}" destId="{76A540C7-88F5-4CF4-A636-2D6D70AA5758}" srcOrd="0" destOrd="0" presId="urn:microsoft.com/office/officeart/2005/8/layout/hierarchy3"/>
    <dgm:cxn modelId="{82814E20-32F1-48BE-91AA-C71C7CAC83EB}" type="presOf" srcId="{D0DF41B5-9217-41C2-B3DB-9C25FDB4681B}" destId="{9E96B4E4-B2B7-4279-BF9E-E2820BC6A9FD}" srcOrd="0" destOrd="0" presId="urn:microsoft.com/office/officeart/2005/8/layout/hierarchy3"/>
    <dgm:cxn modelId="{22667D31-B063-4B98-A675-7A03C474B453}" srcId="{F16D6D9A-D0CF-48C8-8B2A-DA7F66758470}" destId="{6BE413AE-ABE8-45F7-A6C8-2241182C9A26}" srcOrd="4" destOrd="0" parTransId="{A5F39391-4344-4B97-810E-6FAE4F26C618}" sibTransId="{084BC0BB-EA89-4874-B8E1-366E3AE97A04}"/>
    <dgm:cxn modelId="{42EF7775-8D2D-4F58-AF35-D3A6865D7CBC}" type="presOf" srcId="{A5336ED5-B50C-4314-9B45-05AA7966CB69}" destId="{80BF5808-B627-4B6F-A1A1-1A49A006FC51}" srcOrd="0" destOrd="0" presId="urn:microsoft.com/office/officeart/2005/8/layout/hierarchy3"/>
    <dgm:cxn modelId="{7377ACA0-54E1-4DC2-9C36-CFAD86E20916}" srcId="{F16D6D9A-D0CF-48C8-8B2A-DA7F66758470}" destId="{339A673C-AD61-4B9D-AA85-3964FC776AEA}" srcOrd="2" destOrd="0" parTransId="{ED8B4BE9-4C38-484E-A128-B7E6AB2101E6}" sibTransId="{A7CC53C9-BE49-4A6D-8DC5-C8FA75C026BD}"/>
    <dgm:cxn modelId="{EB98410C-D6BE-4833-AAAF-4C6DD35124BC}" type="presOf" srcId="{D7B20D87-3513-4CA5-B2DD-1FF31F5C917B}" destId="{3967B9EE-1031-4648-A05C-C5BAFCA002DD}" srcOrd="0" destOrd="0" presId="urn:microsoft.com/office/officeart/2005/8/layout/hierarchy3"/>
    <dgm:cxn modelId="{770B7491-CE96-4140-9799-133094F8EE04}" srcId="{69F69BFD-689B-4EE3-8625-DF2C704D5082}" destId="{D0DF41B5-9217-41C2-B3DB-9C25FDB4681B}" srcOrd="5" destOrd="0" parTransId="{2D25DA09-2AC1-4E98-AFAD-C05154FA8A3E}" sibTransId="{0BD8C7CB-1DB3-42EE-B6ED-512703156B68}"/>
    <dgm:cxn modelId="{D862C81E-E8CD-4921-B6CD-4106D493E079}" type="presOf" srcId="{4D0A2C80-0C3E-4538-B9E3-0A741618D12B}" destId="{4D0B60BA-86E0-43E1-BDD9-DBD5B63AD985}" srcOrd="0" destOrd="0" presId="urn:microsoft.com/office/officeart/2005/8/layout/hierarchy3"/>
    <dgm:cxn modelId="{ECC0B0C1-B07B-449C-A1F9-401A37EE56C3}" type="presOf" srcId="{69F69BFD-689B-4EE3-8625-DF2C704D5082}" destId="{A83564F6-EF55-4E5E-930B-5410505765DA}" srcOrd="0" destOrd="0" presId="urn:microsoft.com/office/officeart/2005/8/layout/hierarchy3"/>
    <dgm:cxn modelId="{6475C2E2-DAFA-42B8-825E-15FC951B8489}" type="presOf" srcId="{339A673C-AD61-4B9D-AA85-3964FC776AEA}" destId="{78B65204-7E61-4CB7-81E8-B635747D9716}" srcOrd="0" destOrd="0" presId="urn:microsoft.com/office/officeart/2005/8/layout/hierarchy3"/>
    <dgm:cxn modelId="{14313E5F-8739-4E59-AA12-C484E619F7F3}" type="presOf" srcId="{D667545A-3A69-4CE1-9E63-5D5AF82A7233}" destId="{E153D3BA-07EB-42DA-8A4F-71247447B47C}" srcOrd="0" destOrd="0" presId="urn:microsoft.com/office/officeart/2005/8/layout/hierarchy3"/>
    <dgm:cxn modelId="{BC50D608-B3DF-4D70-8128-3C6A71819267}" type="presOf" srcId="{2498D994-2927-412E-8C2D-2C0EDD0599F0}" destId="{3BEF1BB1-374A-44D0-A9A8-A42D034F83C4}" srcOrd="0" destOrd="0" presId="urn:microsoft.com/office/officeart/2005/8/layout/hierarchy3"/>
    <dgm:cxn modelId="{7693CE30-9BBD-43BD-92A4-E5CD92D1CE1C}" type="presOf" srcId="{24440AFB-E9E4-4D00-A66E-7EDF3B29EEDC}" destId="{1CB2BBD0-5461-4611-9886-A487E0813CAF}" srcOrd="0" destOrd="0" presId="urn:microsoft.com/office/officeart/2005/8/layout/hierarchy3"/>
    <dgm:cxn modelId="{32F870F0-4733-479C-B45F-A2B25E9247B2}" type="presOf" srcId="{EE3EEA79-D810-4462-BF25-C9B88CD285A1}" destId="{4B7D171F-548A-4404-9116-7F68455211C0}" srcOrd="0" destOrd="0" presId="urn:microsoft.com/office/officeart/2005/8/layout/hierarchy3"/>
    <dgm:cxn modelId="{088C042D-66CF-4AD5-942C-7A804A7AB491}" srcId="{69F69BFD-689B-4EE3-8625-DF2C704D5082}" destId="{C2F850F7-743F-4861-8A9A-7DF9C010CC41}" srcOrd="1" destOrd="0" parTransId="{5F79EE5F-35D8-4169-ABA8-8235570A5B28}" sibTransId="{049C0C52-7894-4ECC-B8DE-7BB0DD6EC10E}"/>
    <dgm:cxn modelId="{8F0FAAA1-40C7-4814-B771-7AA78D70ED56}" type="presOf" srcId="{F037FC07-04B2-456F-98F6-04E1A14648EB}" destId="{EA46B2AE-FB85-4C08-AA55-13456D2E1098}" srcOrd="0" destOrd="0" presId="urn:microsoft.com/office/officeart/2005/8/layout/hierarchy3"/>
    <dgm:cxn modelId="{E222F3A1-4A32-4A5A-9B75-B934C62F8227}" type="presOf" srcId="{4D31A052-85C8-48EB-A8D1-65274F6D49DC}" destId="{88B7FD21-4200-4949-B4D2-B544399CEAC7}" srcOrd="0" destOrd="0" presId="urn:microsoft.com/office/officeart/2005/8/layout/hierarchy3"/>
    <dgm:cxn modelId="{5372BEF0-3B72-47F5-A3F7-7E240DAC842E}" type="presOf" srcId="{28372E87-F1D6-43C9-A8F6-38F6CAA17E54}" destId="{DDEEF8AA-B66A-4BA9-A5BD-CBDD07134664}" srcOrd="0" destOrd="0" presId="urn:microsoft.com/office/officeart/2005/8/layout/hierarchy3"/>
    <dgm:cxn modelId="{3A9D5ACA-063E-48D3-989E-029D9AD5A34D}" type="presOf" srcId="{86D1EC31-AF6A-40F0-8F2D-A0820C2826A8}" destId="{162042BA-3896-4415-9B06-FD53776C5740}" srcOrd="0" destOrd="0" presId="urn:microsoft.com/office/officeart/2005/8/layout/hierarchy3"/>
    <dgm:cxn modelId="{CDD7CD77-54AD-44C3-9AF3-813A993EA42F}" type="presOf" srcId="{5F79EE5F-35D8-4169-ABA8-8235570A5B28}" destId="{B7F3518A-19C4-4BF0-A3AB-145F68F260E7}" srcOrd="0" destOrd="0" presId="urn:microsoft.com/office/officeart/2005/8/layout/hierarchy3"/>
    <dgm:cxn modelId="{D63A290B-A46D-436A-9A00-E1C7294C1B68}" srcId="{4A4646AA-3EF7-42F6-A34B-736ED393E6B2}" destId="{567B0679-81B2-44C5-8363-DE20D5EEDF5E}" srcOrd="1" destOrd="0" parTransId="{43D7796E-4CA6-4FEB-BE12-1F7D0FE68F35}" sibTransId="{21DEEA04-F1CA-4526-B1EB-A60C66296B6D}"/>
    <dgm:cxn modelId="{187BBC66-C1CD-4233-8C93-80621C80BF30}" type="presOf" srcId="{17EB7496-8C7A-4C20-AE6D-0584DD1F928B}" destId="{9AF47556-66DF-44D9-B921-BEB5C66D7531}" srcOrd="0" destOrd="0" presId="urn:microsoft.com/office/officeart/2005/8/layout/hierarchy3"/>
    <dgm:cxn modelId="{C1DD515A-8451-4C18-B46B-F2052D4BB6A6}" type="presOf" srcId="{F16D6D9A-D0CF-48C8-8B2A-DA7F66758470}" destId="{331BB422-6290-4B44-8556-B4AE54811EE8}" srcOrd="0" destOrd="0" presId="urn:microsoft.com/office/officeart/2005/8/layout/hierarchy3"/>
    <dgm:cxn modelId="{B62161A0-B40E-42B8-86C9-007D0E241631}" srcId="{4A4646AA-3EF7-42F6-A34B-736ED393E6B2}" destId="{D7B20D87-3513-4CA5-B2DD-1FF31F5C917B}" srcOrd="2" destOrd="0" parTransId="{EE3EEA79-D810-4462-BF25-C9B88CD285A1}" sibTransId="{E2617142-8858-4D0E-A411-84D26B219324}"/>
    <dgm:cxn modelId="{7D6B0EA6-62C7-48F3-8970-FE162C5E9F4B}" srcId="{F16D6D9A-D0CF-48C8-8B2A-DA7F66758470}" destId="{28372E87-F1D6-43C9-A8F6-38F6CAA17E54}" srcOrd="1" destOrd="0" parTransId="{B3E1AA2E-4764-4E1F-94C1-CD9453D28CB1}" sibTransId="{FBADD915-F763-4497-B47F-B669CBC56143}"/>
    <dgm:cxn modelId="{B77CF04F-1AD4-4DDB-895A-80565D3C4E92}" type="presOf" srcId="{69F69BFD-689B-4EE3-8625-DF2C704D5082}" destId="{74994D07-C964-4D35-A99E-8CB7E6D51F56}" srcOrd="1" destOrd="0" presId="urn:microsoft.com/office/officeart/2005/8/layout/hierarchy3"/>
    <dgm:cxn modelId="{92ACDBC9-B8BF-4262-80A2-872C6880FAEB}" type="presOf" srcId="{D5A5DD6F-481C-47B2-B7C0-61512FD2CD06}" destId="{4F816E46-D7C6-4E51-887D-B7B1D53CBA53}" srcOrd="0" destOrd="0" presId="urn:microsoft.com/office/officeart/2005/8/layout/hierarchy3"/>
    <dgm:cxn modelId="{3E6A75A6-F745-4AB3-BA1D-B741415BE759}" srcId="{4A4646AA-3EF7-42F6-A34B-736ED393E6B2}" destId="{74D5ADD5-AC18-446C-B5E3-572BCCCB45AE}" srcOrd="0" destOrd="0" parTransId="{17EB7496-8C7A-4C20-AE6D-0584DD1F928B}" sibTransId="{58E2403A-CB29-411E-B415-FAC9B7BBC7F8}"/>
    <dgm:cxn modelId="{C116BA2E-60E0-40D0-8695-61BAC9D2C346}" srcId="{F16D6D9A-D0CF-48C8-8B2A-DA7F66758470}" destId="{136E850C-C959-4067-AC78-D3008FCC3152}" srcOrd="3" destOrd="0" parTransId="{D5A5DD6F-481C-47B2-B7C0-61512FD2CD06}" sibTransId="{FDA63CA0-6B6F-4552-8831-E6CBF9E16835}"/>
    <dgm:cxn modelId="{E0D748B1-69CC-4F9A-9DB8-24BAAA8C3614}" srcId="{69F69BFD-689B-4EE3-8625-DF2C704D5082}" destId="{F037FC07-04B2-456F-98F6-04E1A14648EB}" srcOrd="4" destOrd="0" parTransId="{2498D994-2927-412E-8C2D-2C0EDD0599F0}" sibTransId="{250C092C-87B4-4FC9-952A-FC1332D5CC5D}"/>
    <dgm:cxn modelId="{A7B98412-AAB3-4AC1-B950-EF4C2CC8D25C}" type="presOf" srcId="{B3E1AA2E-4764-4E1F-94C1-CD9453D28CB1}" destId="{F9DE5B08-1AF7-49C3-98C9-709E0CF4EBA7}" srcOrd="0" destOrd="0" presId="urn:microsoft.com/office/officeart/2005/8/layout/hierarchy3"/>
    <dgm:cxn modelId="{6F1C1E3A-357A-4830-8278-643347009C17}" type="presOf" srcId="{ED8B4BE9-4C38-484E-A128-B7E6AB2101E6}" destId="{99BAA940-7BD2-45D8-B5C4-B2297A18A2C6}" srcOrd="0" destOrd="0" presId="urn:microsoft.com/office/officeart/2005/8/layout/hierarchy3"/>
    <dgm:cxn modelId="{709659B5-574D-4765-80D6-FF1D2D8EA220}" type="presOf" srcId="{43D7796E-4CA6-4FEB-BE12-1F7D0FE68F35}" destId="{1934F0D3-85D9-4026-B24D-2E283A83DEDC}" srcOrd="0" destOrd="0" presId="urn:microsoft.com/office/officeart/2005/8/layout/hierarchy3"/>
    <dgm:cxn modelId="{F76C96B1-7D2E-4275-9487-6AEA1C9D7C9C}" type="presOf" srcId="{F16D6D9A-D0CF-48C8-8B2A-DA7F66758470}" destId="{88154685-55ED-4258-956B-41E4F8B3D857}" srcOrd="1" destOrd="0" presId="urn:microsoft.com/office/officeart/2005/8/layout/hierarchy3"/>
    <dgm:cxn modelId="{F6B37F40-E09A-43DA-813C-8BABDBC880ED}" type="presOf" srcId="{F8875ADA-1A98-47A7-ACD3-1296C841B227}" destId="{CE92AAC7-94EE-483E-80C5-3B11B41E57BA}" srcOrd="0" destOrd="0" presId="urn:microsoft.com/office/officeart/2005/8/layout/hierarchy3"/>
    <dgm:cxn modelId="{7C2F7BA0-6F78-43EB-A7FD-F08A9250B69F}" srcId="{69F69BFD-689B-4EE3-8625-DF2C704D5082}" destId="{A5336ED5-B50C-4314-9B45-05AA7966CB69}" srcOrd="2" destOrd="0" parTransId="{F8875ADA-1A98-47A7-ACD3-1296C841B227}" sibTransId="{B7B84DD0-6043-4EC6-A653-82DB14F3BAE5}"/>
    <dgm:cxn modelId="{F56E6190-9790-4E3A-B0DC-9EBAB3FF894A}" type="presOf" srcId="{9EE9032B-9D19-47FB-A7A1-2389A4C7E4E0}" destId="{E658140B-0369-4909-8EBF-04003F38D185}" srcOrd="0" destOrd="0" presId="urn:microsoft.com/office/officeart/2005/8/layout/hierarchy3"/>
    <dgm:cxn modelId="{4CEB29DE-8504-4560-A89A-E9AD37EDD724}" type="presOf" srcId="{C2F850F7-743F-4861-8A9A-7DF9C010CC41}" destId="{D91728A7-FB5B-446B-A89D-3F47C523C7E1}" srcOrd="0" destOrd="0" presId="urn:microsoft.com/office/officeart/2005/8/layout/hierarchy3"/>
    <dgm:cxn modelId="{7AB91236-5CA7-4FFE-AFC6-8DB50869D664}" srcId="{D667545A-3A69-4CE1-9E63-5D5AF82A7233}" destId="{69F69BFD-689B-4EE3-8625-DF2C704D5082}" srcOrd="0" destOrd="0" parTransId="{A463DEEB-82E0-490C-8B68-B4309D4964A1}" sibTransId="{847058E4-4F82-41B0-A069-B4CE1B706B40}"/>
    <dgm:cxn modelId="{F588F547-89F5-41DA-BBF3-66D441282B60}" type="presOf" srcId="{567B0679-81B2-44C5-8363-DE20D5EEDF5E}" destId="{D8A19766-D46B-46CE-8248-C64947B2C695}" srcOrd="0" destOrd="0" presId="urn:microsoft.com/office/officeart/2005/8/layout/hierarchy3"/>
    <dgm:cxn modelId="{9535FB11-9FCA-4493-A24E-B40F485EA414}" type="presOf" srcId="{76FCA368-14CB-4C79-BCB7-62CFEE9CC7E0}" destId="{29BB10D8-2092-49FA-B7C4-0D70C3DC9F64}" srcOrd="0" destOrd="0" presId="urn:microsoft.com/office/officeart/2005/8/layout/hierarchy3"/>
    <dgm:cxn modelId="{CF1F6271-F237-4D97-A56A-DFEC7C13A3B4}" type="presOf" srcId="{34632C1F-9913-4F9C-BB44-75D3C13B967A}" destId="{962B1241-1C5E-42BB-B53B-8501D9D4D8C7}" srcOrd="0" destOrd="0" presId="urn:microsoft.com/office/officeart/2005/8/layout/hierarchy3"/>
    <dgm:cxn modelId="{2175C27A-8800-4637-BD22-F40413858C40}" type="presOf" srcId="{7383CCAD-6441-4525-A17F-AFA4C9466E7F}" destId="{2446B89E-365B-4BC2-AA7C-443494814C07}" srcOrd="0" destOrd="0" presId="urn:microsoft.com/office/officeart/2005/8/layout/hierarchy3"/>
    <dgm:cxn modelId="{1F90492E-B921-4822-A051-8C5A631D6524}" type="presOf" srcId="{7B9B2F4B-6DF0-493F-AFF9-EEE61D9AA7C9}" destId="{D65C4707-2889-4DF9-A3DF-F3CAA14EC4B8}" srcOrd="0" destOrd="0" presId="urn:microsoft.com/office/officeart/2005/8/layout/hierarchy3"/>
    <dgm:cxn modelId="{384C1542-A002-456D-B054-DB6B0E69D18A}" srcId="{69F69BFD-689B-4EE3-8625-DF2C704D5082}" destId="{4D0A2C80-0C3E-4538-B9E3-0A741618D12B}" srcOrd="3" destOrd="0" parTransId="{24440AFB-E9E4-4D00-A66E-7EDF3B29EEDC}" sibTransId="{25FE6A78-F411-459E-B73E-A35F2928E97E}"/>
    <dgm:cxn modelId="{6373EA94-DF5A-4A2B-8E86-3E84F4AE20AD}" srcId="{D667545A-3A69-4CE1-9E63-5D5AF82A7233}" destId="{F16D6D9A-D0CF-48C8-8B2A-DA7F66758470}" srcOrd="1" destOrd="0" parTransId="{162EABC5-D9B1-4603-B4A8-5CC7CDE82429}" sibTransId="{6D4A9BED-71FE-4345-96DC-4181CC1EE3A7}"/>
    <dgm:cxn modelId="{2F493C9F-27D2-4159-82BC-F3DFC184510C}" type="presOf" srcId="{136E850C-C959-4067-AC78-D3008FCC3152}" destId="{BCBC1132-A8CD-4A5C-A114-8985BFF6ED5F}" srcOrd="0" destOrd="0" presId="urn:microsoft.com/office/officeart/2005/8/layout/hierarchy3"/>
    <dgm:cxn modelId="{3A27E652-9491-46CF-98E9-573F3EEED4AD}" srcId="{F16D6D9A-D0CF-48C8-8B2A-DA7F66758470}" destId="{7B9B2F4B-6DF0-493F-AFF9-EEE61D9AA7C9}" srcOrd="5" destOrd="0" parTransId="{4D31A052-85C8-48EB-A8D1-65274F6D49DC}" sibTransId="{AE1CE494-AFCF-4E6B-A2EA-13065C20FBED}"/>
    <dgm:cxn modelId="{E7FFC96F-05DE-4E18-9612-1E9305DC311D}" srcId="{69F69BFD-689B-4EE3-8625-DF2C704D5082}" destId="{86D1EC31-AF6A-40F0-8F2D-A0820C2826A8}" srcOrd="0" destOrd="0" parTransId="{7383CCAD-6441-4525-A17F-AFA4C9466E7F}" sibTransId="{F8BADC28-8770-4F0F-8BBA-B96F23F139A2}"/>
    <dgm:cxn modelId="{ADA41054-3550-4BAC-9F4A-84FD4E83646A}" srcId="{F16D6D9A-D0CF-48C8-8B2A-DA7F66758470}" destId="{8B5D4208-A545-4D49-9ACE-4EF53E2EC89E}" srcOrd="0" destOrd="0" parTransId="{34632C1F-9913-4F9C-BB44-75D3C13B967A}" sibTransId="{C84DEF01-79DB-41B7-A730-B9904379D43A}"/>
    <dgm:cxn modelId="{90A23BC1-F9D2-445C-9E93-A836929A48C0}" type="presOf" srcId="{42C7644A-6A01-4CC1-BA1B-C2BE9CA62DE4}" destId="{5CBCF7F1-0F20-4527-B80D-04E1B0CC16B6}" srcOrd="0" destOrd="0" presId="urn:microsoft.com/office/officeart/2005/8/layout/hierarchy3"/>
    <dgm:cxn modelId="{84A2727E-98CF-46B6-A588-512306591232}" type="presOf" srcId="{2D25DA09-2AC1-4E98-AFAD-C05154FA8A3E}" destId="{6C6951D3-12B3-4310-AA4B-8CC800CE5DF9}" srcOrd="0" destOrd="0" presId="urn:microsoft.com/office/officeart/2005/8/layout/hierarchy3"/>
    <dgm:cxn modelId="{9F09E01E-F8E8-4F71-B132-5CA3B79183BB}" srcId="{69F69BFD-689B-4EE3-8625-DF2C704D5082}" destId="{9EE9032B-9D19-47FB-A7A1-2389A4C7E4E0}" srcOrd="6" destOrd="0" parTransId="{258F7EA0-D7E8-4CF5-A3A6-EBA449E2D3AA}" sibTransId="{FA095A93-42E3-4C4F-9E0C-A1304B2D0383}"/>
    <dgm:cxn modelId="{9268DB99-60DC-4528-A371-6526029E8C20}" type="presOf" srcId="{6BE413AE-ABE8-45F7-A6C8-2241182C9A26}" destId="{6826BF61-DEFD-461D-8897-ADFA27213DF2}" srcOrd="0" destOrd="0" presId="urn:microsoft.com/office/officeart/2005/8/layout/hierarchy3"/>
    <dgm:cxn modelId="{33A6EA35-061D-4F06-8201-50C5B48F112D}" type="presOf" srcId="{A5F39391-4344-4B97-810E-6FAE4F26C618}" destId="{50B6F783-7ADA-484E-9E33-6A739E551D1A}" srcOrd="0" destOrd="0" presId="urn:microsoft.com/office/officeart/2005/8/layout/hierarchy3"/>
    <dgm:cxn modelId="{6F7BD1A4-FA3C-4892-A127-FE90A9DB863B}" srcId="{4A4646AA-3EF7-42F6-A34B-736ED393E6B2}" destId="{76FCA368-14CB-4C79-BCB7-62CFEE9CC7E0}" srcOrd="3" destOrd="0" parTransId="{42C7644A-6A01-4CC1-BA1B-C2BE9CA62DE4}" sibTransId="{A99AB0D1-CDFA-4AB0-81AB-1DDCCD7AD476}"/>
    <dgm:cxn modelId="{2F3C2FDC-8F20-4B7B-83FB-87DE26096B00}" srcId="{D667545A-3A69-4CE1-9E63-5D5AF82A7233}" destId="{4A4646AA-3EF7-42F6-A34B-736ED393E6B2}" srcOrd="2" destOrd="0" parTransId="{724FD557-3ACA-4844-AC59-47B3D8BE5386}" sibTransId="{BE46DDF9-9D4C-4BF8-8F40-E01635ECB437}"/>
    <dgm:cxn modelId="{127AC4F9-8155-4650-BA51-58A765D7EA93}" type="presParOf" srcId="{E153D3BA-07EB-42DA-8A4F-71247447B47C}" destId="{B3CB9C0E-B71A-4CA6-A293-241562F99EB7}" srcOrd="0" destOrd="0" presId="urn:microsoft.com/office/officeart/2005/8/layout/hierarchy3"/>
    <dgm:cxn modelId="{F557CECD-C4C8-4ED9-B5DC-EDE3B9F67408}" type="presParOf" srcId="{B3CB9C0E-B71A-4CA6-A293-241562F99EB7}" destId="{148FA3FF-DC3F-4235-8A61-2F43466203E8}" srcOrd="0" destOrd="0" presId="urn:microsoft.com/office/officeart/2005/8/layout/hierarchy3"/>
    <dgm:cxn modelId="{629BC9BE-ED24-43AE-B086-E949B7482B5D}" type="presParOf" srcId="{148FA3FF-DC3F-4235-8A61-2F43466203E8}" destId="{A83564F6-EF55-4E5E-930B-5410505765DA}" srcOrd="0" destOrd="0" presId="urn:microsoft.com/office/officeart/2005/8/layout/hierarchy3"/>
    <dgm:cxn modelId="{853AFA61-48AD-4F30-916E-9B24A40AEB79}" type="presParOf" srcId="{148FA3FF-DC3F-4235-8A61-2F43466203E8}" destId="{74994D07-C964-4D35-A99E-8CB7E6D51F56}" srcOrd="1" destOrd="0" presId="urn:microsoft.com/office/officeart/2005/8/layout/hierarchy3"/>
    <dgm:cxn modelId="{15693043-164D-444D-9107-565F38FF941C}" type="presParOf" srcId="{B3CB9C0E-B71A-4CA6-A293-241562F99EB7}" destId="{4DFB25DF-D382-4D7E-9824-F01363E95CC6}" srcOrd="1" destOrd="0" presId="urn:microsoft.com/office/officeart/2005/8/layout/hierarchy3"/>
    <dgm:cxn modelId="{B0876209-DDB9-4CCC-B66D-B4765322A697}" type="presParOf" srcId="{4DFB25DF-D382-4D7E-9824-F01363E95CC6}" destId="{2446B89E-365B-4BC2-AA7C-443494814C07}" srcOrd="0" destOrd="0" presId="urn:microsoft.com/office/officeart/2005/8/layout/hierarchy3"/>
    <dgm:cxn modelId="{54E5DEE5-1AA9-42C3-9762-982CF6068FCD}" type="presParOf" srcId="{4DFB25DF-D382-4D7E-9824-F01363E95CC6}" destId="{162042BA-3896-4415-9B06-FD53776C5740}" srcOrd="1" destOrd="0" presId="urn:microsoft.com/office/officeart/2005/8/layout/hierarchy3"/>
    <dgm:cxn modelId="{1D6CB9B8-5B4C-47E2-8A68-E1516AD3F2F7}" type="presParOf" srcId="{4DFB25DF-D382-4D7E-9824-F01363E95CC6}" destId="{B7F3518A-19C4-4BF0-A3AB-145F68F260E7}" srcOrd="2" destOrd="0" presId="urn:microsoft.com/office/officeart/2005/8/layout/hierarchy3"/>
    <dgm:cxn modelId="{F0C10418-00BB-4E0B-B4DA-BD0DCCD2009C}" type="presParOf" srcId="{4DFB25DF-D382-4D7E-9824-F01363E95CC6}" destId="{D91728A7-FB5B-446B-A89D-3F47C523C7E1}" srcOrd="3" destOrd="0" presId="urn:microsoft.com/office/officeart/2005/8/layout/hierarchy3"/>
    <dgm:cxn modelId="{C0926F5C-1B64-4867-B41D-F039B3B78C83}" type="presParOf" srcId="{4DFB25DF-D382-4D7E-9824-F01363E95CC6}" destId="{CE92AAC7-94EE-483E-80C5-3B11B41E57BA}" srcOrd="4" destOrd="0" presId="urn:microsoft.com/office/officeart/2005/8/layout/hierarchy3"/>
    <dgm:cxn modelId="{6C823395-F472-4169-A116-01D756AFFB05}" type="presParOf" srcId="{4DFB25DF-D382-4D7E-9824-F01363E95CC6}" destId="{80BF5808-B627-4B6F-A1A1-1A49A006FC51}" srcOrd="5" destOrd="0" presId="urn:microsoft.com/office/officeart/2005/8/layout/hierarchy3"/>
    <dgm:cxn modelId="{EDC705E2-2E6C-42A5-9D4D-6A87A4909B9E}" type="presParOf" srcId="{4DFB25DF-D382-4D7E-9824-F01363E95CC6}" destId="{1CB2BBD0-5461-4611-9886-A487E0813CAF}" srcOrd="6" destOrd="0" presId="urn:microsoft.com/office/officeart/2005/8/layout/hierarchy3"/>
    <dgm:cxn modelId="{228C9655-3716-4D38-96A2-585F642750BF}" type="presParOf" srcId="{4DFB25DF-D382-4D7E-9824-F01363E95CC6}" destId="{4D0B60BA-86E0-43E1-BDD9-DBD5B63AD985}" srcOrd="7" destOrd="0" presId="urn:microsoft.com/office/officeart/2005/8/layout/hierarchy3"/>
    <dgm:cxn modelId="{35BBCC4E-DB29-4241-B30E-1A3A391957B9}" type="presParOf" srcId="{4DFB25DF-D382-4D7E-9824-F01363E95CC6}" destId="{3BEF1BB1-374A-44D0-A9A8-A42D034F83C4}" srcOrd="8" destOrd="0" presId="urn:microsoft.com/office/officeart/2005/8/layout/hierarchy3"/>
    <dgm:cxn modelId="{F0635B7B-0C12-4DDE-A8A7-A1A6C5015F20}" type="presParOf" srcId="{4DFB25DF-D382-4D7E-9824-F01363E95CC6}" destId="{EA46B2AE-FB85-4C08-AA55-13456D2E1098}" srcOrd="9" destOrd="0" presId="urn:microsoft.com/office/officeart/2005/8/layout/hierarchy3"/>
    <dgm:cxn modelId="{8F75B5F1-CE60-424A-BAEE-2895FACEE2B8}" type="presParOf" srcId="{4DFB25DF-D382-4D7E-9824-F01363E95CC6}" destId="{6C6951D3-12B3-4310-AA4B-8CC800CE5DF9}" srcOrd="10" destOrd="0" presId="urn:microsoft.com/office/officeart/2005/8/layout/hierarchy3"/>
    <dgm:cxn modelId="{B9251EB7-5881-4875-92C0-F582024F005B}" type="presParOf" srcId="{4DFB25DF-D382-4D7E-9824-F01363E95CC6}" destId="{9E96B4E4-B2B7-4279-BF9E-E2820BC6A9FD}" srcOrd="11" destOrd="0" presId="urn:microsoft.com/office/officeart/2005/8/layout/hierarchy3"/>
    <dgm:cxn modelId="{6F8CC90A-8C2F-45E7-9E86-D1B3498F5BD7}" type="presParOf" srcId="{4DFB25DF-D382-4D7E-9824-F01363E95CC6}" destId="{93D45CD9-02FA-4116-9AE3-B48D114B6B33}" srcOrd="12" destOrd="0" presId="urn:microsoft.com/office/officeart/2005/8/layout/hierarchy3"/>
    <dgm:cxn modelId="{973BDBDC-D4A0-42F0-AE0C-C529008CAD70}" type="presParOf" srcId="{4DFB25DF-D382-4D7E-9824-F01363E95CC6}" destId="{E658140B-0369-4909-8EBF-04003F38D185}" srcOrd="13" destOrd="0" presId="urn:microsoft.com/office/officeart/2005/8/layout/hierarchy3"/>
    <dgm:cxn modelId="{80FE430B-6EB6-4FE3-9D8A-7409DEEFB196}" type="presParOf" srcId="{E153D3BA-07EB-42DA-8A4F-71247447B47C}" destId="{9EC35DC5-052C-4E3D-A09F-EDEBF67202E4}" srcOrd="1" destOrd="0" presId="urn:microsoft.com/office/officeart/2005/8/layout/hierarchy3"/>
    <dgm:cxn modelId="{6930DEB3-2589-405D-BC6B-FFA200354C7B}" type="presParOf" srcId="{9EC35DC5-052C-4E3D-A09F-EDEBF67202E4}" destId="{FD483782-8965-424B-993D-EE4ADB39F668}" srcOrd="0" destOrd="0" presId="urn:microsoft.com/office/officeart/2005/8/layout/hierarchy3"/>
    <dgm:cxn modelId="{1C25E3BF-C2D4-4A91-82A3-D3B191B50CFB}" type="presParOf" srcId="{FD483782-8965-424B-993D-EE4ADB39F668}" destId="{331BB422-6290-4B44-8556-B4AE54811EE8}" srcOrd="0" destOrd="0" presId="urn:microsoft.com/office/officeart/2005/8/layout/hierarchy3"/>
    <dgm:cxn modelId="{B047A4E3-5480-409D-A22C-63D97F4F3314}" type="presParOf" srcId="{FD483782-8965-424B-993D-EE4ADB39F668}" destId="{88154685-55ED-4258-956B-41E4F8B3D857}" srcOrd="1" destOrd="0" presId="urn:microsoft.com/office/officeart/2005/8/layout/hierarchy3"/>
    <dgm:cxn modelId="{665E9A57-8155-4F71-9FF5-25335CE4C129}" type="presParOf" srcId="{9EC35DC5-052C-4E3D-A09F-EDEBF67202E4}" destId="{464B6219-7A78-4991-BF92-08354331928B}" srcOrd="1" destOrd="0" presId="urn:microsoft.com/office/officeart/2005/8/layout/hierarchy3"/>
    <dgm:cxn modelId="{07367905-2236-4E7F-9F33-D2E1A99D1257}" type="presParOf" srcId="{464B6219-7A78-4991-BF92-08354331928B}" destId="{962B1241-1C5E-42BB-B53B-8501D9D4D8C7}" srcOrd="0" destOrd="0" presId="urn:microsoft.com/office/officeart/2005/8/layout/hierarchy3"/>
    <dgm:cxn modelId="{F9098C8B-213F-4672-A5D4-0FEB9217283F}" type="presParOf" srcId="{464B6219-7A78-4991-BF92-08354331928B}" destId="{7815FD6D-C3C9-4980-BD02-F23E4008CACA}" srcOrd="1" destOrd="0" presId="urn:microsoft.com/office/officeart/2005/8/layout/hierarchy3"/>
    <dgm:cxn modelId="{FC51D7D4-9B50-4765-B3D2-1F5E5E997F03}" type="presParOf" srcId="{464B6219-7A78-4991-BF92-08354331928B}" destId="{F9DE5B08-1AF7-49C3-98C9-709E0CF4EBA7}" srcOrd="2" destOrd="0" presId="urn:microsoft.com/office/officeart/2005/8/layout/hierarchy3"/>
    <dgm:cxn modelId="{54E98097-8FBC-4178-B345-E17856D35BCA}" type="presParOf" srcId="{464B6219-7A78-4991-BF92-08354331928B}" destId="{DDEEF8AA-B66A-4BA9-A5BD-CBDD07134664}" srcOrd="3" destOrd="0" presId="urn:microsoft.com/office/officeart/2005/8/layout/hierarchy3"/>
    <dgm:cxn modelId="{6FA5F619-CB7E-4641-B776-4884DAB747DE}" type="presParOf" srcId="{464B6219-7A78-4991-BF92-08354331928B}" destId="{99BAA940-7BD2-45D8-B5C4-B2297A18A2C6}" srcOrd="4" destOrd="0" presId="urn:microsoft.com/office/officeart/2005/8/layout/hierarchy3"/>
    <dgm:cxn modelId="{0F8BEF43-C3EA-4A83-8A90-8C51A2247422}" type="presParOf" srcId="{464B6219-7A78-4991-BF92-08354331928B}" destId="{78B65204-7E61-4CB7-81E8-B635747D9716}" srcOrd="5" destOrd="0" presId="urn:microsoft.com/office/officeart/2005/8/layout/hierarchy3"/>
    <dgm:cxn modelId="{E8A81486-F26C-4CB1-B746-6E60A6BA58A6}" type="presParOf" srcId="{464B6219-7A78-4991-BF92-08354331928B}" destId="{4F816E46-D7C6-4E51-887D-B7B1D53CBA53}" srcOrd="6" destOrd="0" presId="urn:microsoft.com/office/officeart/2005/8/layout/hierarchy3"/>
    <dgm:cxn modelId="{ECB95742-149E-4935-AFB0-8400874A8A0B}" type="presParOf" srcId="{464B6219-7A78-4991-BF92-08354331928B}" destId="{BCBC1132-A8CD-4A5C-A114-8985BFF6ED5F}" srcOrd="7" destOrd="0" presId="urn:microsoft.com/office/officeart/2005/8/layout/hierarchy3"/>
    <dgm:cxn modelId="{8E786B03-E02E-41BE-8FDE-F213AB287645}" type="presParOf" srcId="{464B6219-7A78-4991-BF92-08354331928B}" destId="{50B6F783-7ADA-484E-9E33-6A739E551D1A}" srcOrd="8" destOrd="0" presId="urn:microsoft.com/office/officeart/2005/8/layout/hierarchy3"/>
    <dgm:cxn modelId="{35ABD465-505B-4572-8146-3B177BE1301F}" type="presParOf" srcId="{464B6219-7A78-4991-BF92-08354331928B}" destId="{6826BF61-DEFD-461D-8897-ADFA27213DF2}" srcOrd="9" destOrd="0" presId="urn:microsoft.com/office/officeart/2005/8/layout/hierarchy3"/>
    <dgm:cxn modelId="{AE2D3FD0-553E-4AC5-B8EA-441FB33C897E}" type="presParOf" srcId="{464B6219-7A78-4991-BF92-08354331928B}" destId="{88B7FD21-4200-4949-B4D2-B544399CEAC7}" srcOrd="10" destOrd="0" presId="urn:microsoft.com/office/officeart/2005/8/layout/hierarchy3"/>
    <dgm:cxn modelId="{E010ECA4-15E4-4FBF-8572-4D850B7B33C1}" type="presParOf" srcId="{464B6219-7A78-4991-BF92-08354331928B}" destId="{D65C4707-2889-4DF9-A3DF-F3CAA14EC4B8}" srcOrd="11" destOrd="0" presId="urn:microsoft.com/office/officeart/2005/8/layout/hierarchy3"/>
    <dgm:cxn modelId="{14CFC5B4-3A2C-4E07-89B8-8C43034CC6A2}" type="presParOf" srcId="{E153D3BA-07EB-42DA-8A4F-71247447B47C}" destId="{D0ADC771-A862-4084-9521-579BF4D681F1}" srcOrd="2" destOrd="0" presId="urn:microsoft.com/office/officeart/2005/8/layout/hierarchy3"/>
    <dgm:cxn modelId="{2ECE8BD5-CA59-4FE5-97CC-4F04BC18BC57}" type="presParOf" srcId="{D0ADC771-A862-4084-9521-579BF4D681F1}" destId="{F3F29A4B-C7E1-4874-AF6C-DB3FF023576B}" srcOrd="0" destOrd="0" presId="urn:microsoft.com/office/officeart/2005/8/layout/hierarchy3"/>
    <dgm:cxn modelId="{CAEC6CC5-A49A-4850-A064-735780511867}" type="presParOf" srcId="{F3F29A4B-C7E1-4874-AF6C-DB3FF023576B}" destId="{23CAC017-5D79-4E7A-8D0E-4C2B7369843B}" srcOrd="0" destOrd="0" presId="urn:microsoft.com/office/officeart/2005/8/layout/hierarchy3"/>
    <dgm:cxn modelId="{48E6E2ED-0FE6-4B0C-A228-8C70957D1E11}" type="presParOf" srcId="{F3F29A4B-C7E1-4874-AF6C-DB3FF023576B}" destId="{79DA0959-A1A9-4DDD-8429-817A850D7CBB}" srcOrd="1" destOrd="0" presId="urn:microsoft.com/office/officeart/2005/8/layout/hierarchy3"/>
    <dgm:cxn modelId="{5BD2A869-2DD6-4B86-A1B7-11924A938D25}" type="presParOf" srcId="{D0ADC771-A862-4084-9521-579BF4D681F1}" destId="{8CC00F92-0802-4849-8414-2C1E0163022B}" srcOrd="1" destOrd="0" presId="urn:microsoft.com/office/officeart/2005/8/layout/hierarchy3"/>
    <dgm:cxn modelId="{AA17E4AE-AC20-476B-81DD-3E95BC453A83}" type="presParOf" srcId="{8CC00F92-0802-4849-8414-2C1E0163022B}" destId="{9AF47556-66DF-44D9-B921-BEB5C66D7531}" srcOrd="0" destOrd="0" presId="urn:microsoft.com/office/officeart/2005/8/layout/hierarchy3"/>
    <dgm:cxn modelId="{34F74B19-3755-4EBC-8A69-D5CA506FC095}" type="presParOf" srcId="{8CC00F92-0802-4849-8414-2C1E0163022B}" destId="{76A540C7-88F5-4CF4-A636-2D6D70AA5758}" srcOrd="1" destOrd="0" presId="urn:microsoft.com/office/officeart/2005/8/layout/hierarchy3"/>
    <dgm:cxn modelId="{0BD4D1A0-BCDB-432B-B437-86A599B791D7}" type="presParOf" srcId="{8CC00F92-0802-4849-8414-2C1E0163022B}" destId="{1934F0D3-85D9-4026-B24D-2E283A83DEDC}" srcOrd="2" destOrd="0" presId="urn:microsoft.com/office/officeart/2005/8/layout/hierarchy3"/>
    <dgm:cxn modelId="{D1E8B4E5-15A3-496B-920A-2DFBCCB1D285}" type="presParOf" srcId="{8CC00F92-0802-4849-8414-2C1E0163022B}" destId="{D8A19766-D46B-46CE-8248-C64947B2C695}" srcOrd="3" destOrd="0" presId="urn:microsoft.com/office/officeart/2005/8/layout/hierarchy3"/>
    <dgm:cxn modelId="{53D6E209-AE59-4732-8184-760C54D5EAAD}" type="presParOf" srcId="{8CC00F92-0802-4849-8414-2C1E0163022B}" destId="{4B7D171F-548A-4404-9116-7F68455211C0}" srcOrd="4" destOrd="0" presId="urn:microsoft.com/office/officeart/2005/8/layout/hierarchy3"/>
    <dgm:cxn modelId="{BC735834-F13E-47B1-9E36-6D358209D8D2}" type="presParOf" srcId="{8CC00F92-0802-4849-8414-2C1E0163022B}" destId="{3967B9EE-1031-4648-A05C-C5BAFCA002DD}" srcOrd="5" destOrd="0" presId="urn:microsoft.com/office/officeart/2005/8/layout/hierarchy3"/>
    <dgm:cxn modelId="{26F4E7E8-626B-42D6-A5E5-86B8AEB502E5}" type="presParOf" srcId="{8CC00F92-0802-4849-8414-2C1E0163022B}" destId="{5CBCF7F1-0F20-4527-B80D-04E1B0CC16B6}" srcOrd="6" destOrd="0" presId="urn:microsoft.com/office/officeart/2005/8/layout/hierarchy3"/>
    <dgm:cxn modelId="{5A80A2E0-FB84-4341-8A62-3E6486F7B5DE}" type="presParOf" srcId="{8CC00F92-0802-4849-8414-2C1E0163022B}" destId="{29BB10D8-2092-49FA-B7C4-0D70C3DC9F64}" srcOrd="7" destOrd="0" presId="urn:microsoft.com/office/officeart/2005/8/layout/hierarchy3"/>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6CB448-70B4-40E9-88E4-BF8FC1B1414E}" type="doc">
      <dgm:prSet loTypeId="urn:microsoft.com/office/officeart/2005/8/layout/cycle1" loCatId="cycle" qsTypeId="urn:microsoft.com/office/officeart/2005/8/quickstyle/3d9" qsCatId="3D" csTypeId="urn:microsoft.com/office/officeart/2005/8/colors/accent1_2" csCatId="accent1" phldr="1"/>
      <dgm:spPr/>
      <dgm:t>
        <a:bodyPr/>
        <a:lstStyle/>
        <a:p>
          <a:endParaRPr lang="en-US"/>
        </a:p>
      </dgm:t>
    </dgm:pt>
    <dgm:pt modelId="{C1C9844E-E238-4481-B787-229FE6D3901E}">
      <dgm:prSet phldrT="[Text]"/>
      <dgm:spPr>
        <a:xfrm>
          <a:off x="4446220" y="349113"/>
          <a:ext cx="1781325" cy="1781325"/>
        </a:xfrm>
        <a:prstGeom prst="rect">
          <a:avLst/>
        </a:prstGeom>
        <a:noFill/>
        <a:ln>
          <a:noFill/>
        </a:ln>
        <a:effectLst/>
      </dgm:spPr>
      <dgm:t>
        <a:bodyPr/>
        <a:lstStyle/>
        <a:p>
          <a:r>
            <a:rPr lang="en-US">
              <a:solidFill>
                <a:sysClr val="windowText" lastClr="000000">
                  <a:hueOff val="0"/>
                  <a:satOff val="0"/>
                  <a:lumOff val="0"/>
                  <a:alphaOff val="0"/>
                </a:sysClr>
              </a:solidFill>
              <a:latin typeface="Calibri"/>
              <a:ea typeface="+mn-ea"/>
              <a:cs typeface="+mn-cs"/>
            </a:rPr>
            <a:t>Marketing</a:t>
          </a:r>
        </a:p>
      </dgm:t>
    </dgm:pt>
    <dgm:pt modelId="{9A76EDBE-A5BB-4F49-959B-60108B401592}" type="parTrans" cxnId="{3AA8BA8C-4908-42E3-B28B-6938D9A7B69D}">
      <dgm:prSet/>
      <dgm:spPr/>
      <dgm:t>
        <a:bodyPr/>
        <a:lstStyle/>
        <a:p>
          <a:endParaRPr lang="en-US"/>
        </a:p>
      </dgm:t>
    </dgm:pt>
    <dgm:pt modelId="{A1BCBBC1-F7DE-451F-8486-2760FBCE82B9}" type="sibTrans" cxnId="{3AA8BA8C-4908-42E3-B28B-6938D9A7B69D}">
      <dgm:prSet/>
      <dgm:spPr>
        <a:xfrm>
          <a:off x="1735593" y="-661"/>
          <a:ext cx="4209137" cy="4209137"/>
        </a:xfrm>
        <a:prstGeom prst="circularArrow">
          <a:avLst>
            <a:gd name="adj1" fmla="val 8252"/>
            <a:gd name="adj2" fmla="val 576460"/>
            <a:gd name="adj3" fmla="val 2962284"/>
            <a:gd name="adj4" fmla="val 52775"/>
            <a:gd name="adj5" fmla="val 9628"/>
          </a:avLst>
        </a:prstGeom>
        <a:solidFill>
          <a:srgbClr val="4F81BD">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gm:spPr>
      <dgm:t>
        <a:bodyPr/>
        <a:lstStyle/>
        <a:p>
          <a:endParaRPr lang="en-US"/>
        </a:p>
      </dgm:t>
    </dgm:pt>
    <dgm:pt modelId="{AC11D7F2-1961-4D56-BBE9-58D2C515C5AC}">
      <dgm:prSet phldrT="[Text]"/>
      <dgm:spPr>
        <a:xfrm>
          <a:off x="2949499" y="2941508"/>
          <a:ext cx="1781325" cy="1781325"/>
        </a:xfrm>
        <a:prstGeom prst="rect">
          <a:avLst/>
        </a:prstGeom>
        <a:noFill/>
        <a:ln>
          <a:noFill/>
        </a:ln>
        <a:effectLst/>
      </dgm:spPr>
      <dgm:t>
        <a:bodyPr/>
        <a:lstStyle/>
        <a:p>
          <a:r>
            <a:rPr lang="en-US">
              <a:solidFill>
                <a:sysClr val="windowText" lastClr="000000">
                  <a:hueOff val="0"/>
                  <a:satOff val="0"/>
                  <a:lumOff val="0"/>
                  <a:alphaOff val="0"/>
                </a:sysClr>
              </a:solidFill>
              <a:latin typeface="Calibri"/>
              <a:ea typeface="+mn-ea"/>
              <a:cs typeface="+mn-cs"/>
            </a:rPr>
            <a:t>Performance Gauges</a:t>
          </a:r>
        </a:p>
      </dgm:t>
    </dgm:pt>
    <dgm:pt modelId="{17408A62-5C83-4ADA-96C8-6C2F5333B948}" type="parTrans" cxnId="{96C9CC4B-CBA4-476F-B5B1-B365EE7B5B70}">
      <dgm:prSet/>
      <dgm:spPr/>
      <dgm:t>
        <a:bodyPr/>
        <a:lstStyle/>
        <a:p>
          <a:endParaRPr lang="en-US"/>
        </a:p>
      </dgm:t>
    </dgm:pt>
    <dgm:pt modelId="{70B94446-61DD-4B8C-9A58-D2FA60D3A78D}" type="sibTrans" cxnId="{96C9CC4B-CBA4-476F-B5B1-B365EE7B5B70}">
      <dgm:prSet/>
      <dgm:spPr>
        <a:xfrm>
          <a:off x="1735593" y="-661"/>
          <a:ext cx="4209137" cy="4209137"/>
        </a:xfrm>
        <a:prstGeom prst="circularArrow">
          <a:avLst>
            <a:gd name="adj1" fmla="val 8252"/>
            <a:gd name="adj2" fmla="val 576460"/>
            <a:gd name="adj3" fmla="val 10170764"/>
            <a:gd name="adj4" fmla="val 7261256"/>
            <a:gd name="adj5" fmla="val 9628"/>
          </a:avLst>
        </a:prstGeom>
        <a:solidFill>
          <a:srgbClr val="4F81BD">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gm:spPr>
      <dgm:t>
        <a:bodyPr/>
        <a:lstStyle/>
        <a:p>
          <a:endParaRPr lang="en-US"/>
        </a:p>
      </dgm:t>
    </dgm:pt>
    <dgm:pt modelId="{48466276-2CFA-4CA6-A67C-08C1D9996CAD}">
      <dgm:prSet phldrT="[Text]"/>
      <dgm:spPr>
        <a:xfrm>
          <a:off x="1452779" y="349113"/>
          <a:ext cx="1781325" cy="1781325"/>
        </a:xfrm>
        <a:prstGeom prst="rect">
          <a:avLst/>
        </a:prstGeom>
        <a:noFill/>
        <a:ln>
          <a:noFill/>
        </a:ln>
        <a:effectLst/>
      </dgm:spPr>
      <dgm:t>
        <a:bodyPr/>
        <a:lstStyle/>
        <a:p>
          <a:r>
            <a:rPr lang="en-US">
              <a:solidFill>
                <a:sysClr val="windowText" lastClr="000000">
                  <a:hueOff val="0"/>
                  <a:satOff val="0"/>
                  <a:lumOff val="0"/>
                  <a:alphaOff val="0"/>
                </a:sysClr>
              </a:solidFill>
              <a:latin typeface="Calibri"/>
              <a:ea typeface="+mn-ea"/>
              <a:cs typeface="+mn-cs"/>
            </a:rPr>
            <a:t>Strategy</a:t>
          </a:r>
        </a:p>
      </dgm:t>
    </dgm:pt>
    <dgm:pt modelId="{0F8DE797-B58A-491C-9028-95EA127EEF4C}" type="parTrans" cxnId="{37F2EB78-7C56-4F1E-B97D-3BEC2C030599}">
      <dgm:prSet/>
      <dgm:spPr/>
      <dgm:t>
        <a:bodyPr/>
        <a:lstStyle/>
        <a:p>
          <a:endParaRPr lang="en-US"/>
        </a:p>
      </dgm:t>
    </dgm:pt>
    <dgm:pt modelId="{CE92412D-A506-4923-BFB9-B37DDF6DD2CE}" type="sibTrans" cxnId="{37F2EB78-7C56-4F1E-B97D-3BEC2C030599}">
      <dgm:prSet/>
      <dgm:spPr>
        <a:xfrm>
          <a:off x="1735593" y="-661"/>
          <a:ext cx="4209137" cy="4209137"/>
        </a:xfrm>
        <a:prstGeom prst="circularArrow">
          <a:avLst>
            <a:gd name="adj1" fmla="val 8252"/>
            <a:gd name="adj2" fmla="val 576460"/>
            <a:gd name="adj3" fmla="val 16855254"/>
            <a:gd name="adj4" fmla="val 14968286"/>
            <a:gd name="adj5" fmla="val 9628"/>
          </a:avLst>
        </a:prstGeom>
        <a:solidFill>
          <a:srgbClr val="4F81BD">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gm:spPr>
      <dgm:t>
        <a:bodyPr/>
        <a:lstStyle/>
        <a:p>
          <a:endParaRPr lang="en-US"/>
        </a:p>
      </dgm:t>
    </dgm:pt>
    <dgm:pt modelId="{0EE94E3E-DEFC-4971-A3A4-3077395B7C79}" type="pres">
      <dgm:prSet presAssocID="{F46CB448-70B4-40E9-88E4-BF8FC1B1414E}" presName="cycle" presStyleCnt="0">
        <dgm:presLayoutVars>
          <dgm:dir/>
          <dgm:resizeHandles val="exact"/>
        </dgm:presLayoutVars>
      </dgm:prSet>
      <dgm:spPr/>
      <dgm:t>
        <a:bodyPr/>
        <a:lstStyle/>
        <a:p>
          <a:endParaRPr lang="en-US"/>
        </a:p>
      </dgm:t>
    </dgm:pt>
    <dgm:pt modelId="{30876055-592E-4637-9AF5-E014B3EDEB0B}" type="pres">
      <dgm:prSet presAssocID="{C1C9844E-E238-4481-B787-229FE6D3901E}" presName="dummy" presStyleCnt="0"/>
      <dgm:spPr/>
    </dgm:pt>
    <dgm:pt modelId="{82A31CB1-B116-4BFE-BE1A-725DE2BD1BEA}" type="pres">
      <dgm:prSet presAssocID="{C1C9844E-E238-4481-B787-229FE6D3901E}" presName="node" presStyleLbl="revTx" presStyleIdx="0" presStyleCnt="3">
        <dgm:presLayoutVars>
          <dgm:bulletEnabled val="1"/>
        </dgm:presLayoutVars>
      </dgm:prSet>
      <dgm:spPr/>
      <dgm:t>
        <a:bodyPr/>
        <a:lstStyle/>
        <a:p>
          <a:endParaRPr lang="en-US"/>
        </a:p>
      </dgm:t>
    </dgm:pt>
    <dgm:pt modelId="{D6E31C3A-E937-4FAA-AA2F-3746A2FE2CB8}" type="pres">
      <dgm:prSet presAssocID="{A1BCBBC1-F7DE-451F-8486-2760FBCE82B9}" presName="sibTrans" presStyleLbl="node1" presStyleIdx="0" presStyleCnt="3"/>
      <dgm:spPr/>
      <dgm:t>
        <a:bodyPr/>
        <a:lstStyle/>
        <a:p>
          <a:endParaRPr lang="en-US"/>
        </a:p>
      </dgm:t>
    </dgm:pt>
    <dgm:pt modelId="{ACCFEB52-C5FC-47C6-B9E9-79567F4E2134}" type="pres">
      <dgm:prSet presAssocID="{AC11D7F2-1961-4D56-BBE9-58D2C515C5AC}" presName="dummy" presStyleCnt="0"/>
      <dgm:spPr/>
    </dgm:pt>
    <dgm:pt modelId="{76AD674F-297A-4D90-B0B9-AE4318CEFF77}" type="pres">
      <dgm:prSet presAssocID="{AC11D7F2-1961-4D56-BBE9-58D2C515C5AC}" presName="node" presStyleLbl="revTx" presStyleIdx="1" presStyleCnt="3">
        <dgm:presLayoutVars>
          <dgm:bulletEnabled val="1"/>
        </dgm:presLayoutVars>
      </dgm:prSet>
      <dgm:spPr/>
      <dgm:t>
        <a:bodyPr/>
        <a:lstStyle/>
        <a:p>
          <a:endParaRPr lang="en-US"/>
        </a:p>
      </dgm:t>
    </dgm:pt>
    <dgm:pt modelId="{68E81926-D6F1-428C-ACD8-877943CC3461}" type="pres">
      <dgm:prSet presAssocID="{70B94446-61DD-4B8C-9A58-D2FA60D3A78D}" presName="sibTrans" presStyleLbl="node1" presStyleIdx="1" presStyleCnt="3"/>
      <dgm:spPr/>
      <dgm:t>
        <a:bodyPr/>
        <a:lstStyle/>
        <a:p>
          <a:endParaRPr lang="en-US"/>
        </a:p>
      </dgm:t>
    </dgm:pt>
    <dgm:pt modelId="{A32DEB20-6057-4DAC-A47C-AC8191CB068F}" type="pres">
      <dgm:prSet presAssocID="{48466276-2CFA-4CA6-A67C-08C1D9996CAD}" presName="dummy" presStyleCnt="0"/>
      <dgm:spPr/>
    </dgm:pt>
    <dgm:pt modelId="{06C966DD-2AE2-4D79-A9AE-DDE134629CE7}" type="pres">
      <dgm:prSet presAssocID="{48466276-2CFA-4CA6-A67C-08C1D9996CAD}" presName="node" presStyleLbl="revTx" presStyleIdx="2" presStyleCnt="3">
        <dgm:presLayoutVars>
          <dgm:bulletEnabled val="1"/>
        </dgm:presLayoutVars>
      </dgm:prSet>
      <dgm:spPr/>
      <dgm:t>
        <a:bodyPr/>
        <a:lstStyle/>
        <a:p>
          <a:endParaRPr lang="en-US"/>
        </a:p>
      </dgm:t>
    </dgm:pt>
    <dgm:pt modelId="{68E02EEA-BF61-4FDF-9987-61D46D80C821}" type="pres">
      <dgm:prSet presAssocID="{CE92412D-A506-4923-BFB9-B37DDF6DD2CE}" presName="sibTrans" presStyleLbl="node1" presStyleIdx="2" presStyleCnt="3"/>
      <dgm:spPr/>
      <dgm:t>
        <a:bodyPr/>
        <a:lstStyle/>
        <a:p>
          <a:endParaRPr lang="en-US"/>
        </a:p>
      </dgm:t>
    </dgm:pt>
  </dgm:ptLst>
  <dgm:cxnLst>
    <dgm:cxn modelId="{96C9CC4B-CBA4-476F-B5B1-B365EE7B5B70}" srcId="{F46CB448-70B4-40E9-88E4-BF8FC1B1414E}" destId="{AC11D7F2-1961-4D56-BBE9-58D2C515C5AC}" srcOrd="1" destOrd="0" parTransId="{17408A62-5C83-4ADA-96C8-6C2F5333B948}" sibTransId="{70B94446-61DD-4B8C-9A58-D2FA60D3A78D}"/>
    <dgm:cxn modelId="{37F2EB78-7C56-4F1E-B97D-3BEC2C030599}" srcId="{F46CB448-70B4-40E9-88E4-BF8FC1B1414E}" destId="{48466276-2CFA-4CA6-A67C-08C1D9996CAD}" srcOrd="2" destOrd="0" parTransId="{0F8DE797-B58A-491C-9028-95EA127EEF4C}" sibTransId="{CE92412D-A506-4923-BFB9-B37DDF6DD2CE}"/>
    <dgm:cxn modelId="{B43AA120-2ACA-42A9-8455-C5D0D5103A64}" type="presOf" srcId="{A1BCBBC1-F7DE-451F-8486-2760FBCE82B9}" destId="{D6E31C3A-E937-4FAA-AA2F-3746A2FE2CB8}" srcOrd="0" destOrd="0" presId="urn:microsoft.com/office/officeart/2005/8/layout/cycle1"/>
    <dgm:cxn modelId="{3AA8BA8C-4908-42E3-B28B-6938D9A7B69D}" srcId="{F46CB448-70B4-40E9-88E4-BF8FC1B1414E}" destId="{C1C9844E-E238-4481-B787-229FE6D3901E}" srcOrd="0" destOrd="0" parTransId="{9A76EDBE-A5BB-4F49-959B-60108B401592}" sibTransId="{A1BCBBC1-F7DE-451F-8486-2760FBCE82B9}"/>
    <dgm:cxn modelId="{030933C4-9FE6-433A-B384-514C631E3900}" type="presOf" srcId="{CE92412D-A506-4923-BFB9-B37DDF6DD2CE}" destId="{68E02EEA-BF61-4FDF-9987-61D46D80C821}" srcOrd="0" destOrd="0" presId="urn:microsoft.com/office/officeart/2005/8/layout/cycle1"/>
    <dgm:cxn modelId="{D1DE8D62-4346-49A8-A1FB-D477AC0768C3}" type="presOf" srcId="{48466276-2CFA-4CA6-A67C-08C1D9996CAD}" destId="{06C966DD-2AE2-4D79-A9AE-DDE134629CE7}" srcOrd="0" destOrd="0" presId="urn:microsoft.com/office/officeart/2005/8/layout/cycle1"/>
    <dgm:cxn modelId="{6DA47129-B023-46B8-98F0-A13CC9B04E53}" type="presOf" srcId="{F46CB448-70B4-40E9-88E4-BF8FC1B1414E}" destId="{0EE94E3E-DEFC-4971-A3A4-3077395B7C79}" srcOrd="0" destOrd="0" presId="urn:microsoft.com/office/officeart/2005/8/layout/cycle1"/>
    <dgm:cxn modelId="{5F8201BD-62DA-4EB0-A637-DD286B68EB58}" type="presOf" srcId="{C1C9844E-E238-4481-B787-229FE6D3901E}" destId="{82A31CB1-B116-4BFE-BE1A-725DE2BD1BEA}" srcOrd="0" destOrd="0" presId="urn:microsoft.com/office/officeart/2005/8/layout/cycle1"/>
    <dgm:cxn modelId="{56A5D668-8FEE-4D70-94A3-6FA9FC562125}" type="presOf" srcId="{70B94446-61DD-4B8C-9A58-D2FA60D3A78D}" destId="{68E81926-D6F1-428C-ACD8-877943CC3461}" srcOrd="0" destOrd="0" presId="urn:microsoft.com/office/officeart/2005/8/layout/cycle1"/>
    <dgm:cxn modelId="{649979FC-A69C-4CBC-872E-83126075C902}" type="presOf" srcId="{AC11D7F2-1961-4D56-BBE9-58D2C515C5AC}" destId="{76AD674F-297A-4D90-B0B9-AE4318CEFF77}" srcOrd="0" destOrd="0" presId="urn:microsoft.com/office/officeart/2005/8/layout/cycle1"/>
    <dgm:cxn modelId="{494B8B94-162C-42BC-8E4C-FB2A7BFA22CB}" type="presParOf" srcId="{0EE94E3E-DEFC-4971-A3A4-3077395B7C79}" destId="{30876055-592E-4637-9AF5-E014B3EDEB0B}" srcOrd="0" destOrd="0" presId="urn:microsoft.com/office/officeart/2005/8/layout/cycle1"/>
    <dgm:cxn modelId="{437F9085-0A96-44CB-A8AF-33115295F827}" type="presParOf" srcId="{0EE94E3E-DEFC-4971-A3A4-3077395B7C79}" destId="{82A31CB1-B116-4BFE-BE1A-725DE2BD1BEA}" srcOrd="1" destOrd="0" presId="urn:microsoft.com/office/officeart/2005/8/layout/cycle1"/>
    <dgm:cxn modelId="{FCCB1996-CDB5-499B-9EEA-8433AEF8F17C}" type="presParOf" srcId="{0EE94E3E-DEFC-4971-A3A4-3077395B7C79}" destId="{D6E31C3A-E937-4FAA-AA2F-3746A2FE2CB8}" srcOrd="2" destOrd="0" presId="urn:microsoft.com/office/officeart/2005/8/layout/cycle1"/>
    <dgm:cxn modelId="{6FFCFDD3-A0B6-43B3-9DE5-9EAFAFE8D432}" type="presParOf" srcId="{0EE94E3E-DEFC-4971-A3A4-3077395B7C79}" destId="{ACCFEB52-C5FC-47C6-B9E9-79567F4E2134}" srcOrd="3" destOrd="0" presId="urn:microsoft.com/office/officeart/2005/8/layout/cycle1"/>
    <dgm:cxn modelId="{42A6F7BC-480E-47C6-A268-CAD3428A6620}" type="presParOf" srcId="{0EE94E3E-DEFC-4971-A3A4-3077395B7C79}" destId="{76AD674F-297A-4D90-B0B9-AE4318CEFF77}" srcOrd="4" destOrd="0" presId="urn:microsoft.com/office/officeart/2005/8/layout/cycle1"/>
    <dgm:cxn modelId="{29204DEC-BD84-4ABD-AA76-8BBDDCFD5561}" type="presParOf" srcId="{0EE94E3E-DEFC-4971-A3A4-3077395B7C79}" destId="{68E81926-D6F1-428C-ACD8-877943CC3461}" srcOrd="5" destOrd="0" presId="urn:microsoft.com/office/officeart/2005/8/layout/cycle1"/>
    <dgm:cxn modelId="{962EC368-A4E7-44BB-B494-DE6DCF115A70}" type="presParOf" srcId="{0EE94E3E-DEFC-4971-A3A4-3077395B7C79}" destId="{A32DEB20-6057-4DAC-A47C-AC8191CB068F}" srcOrd="6" destOrd="0" presId="urn:microsoft.com/office/officeart/2005/8/layout/cycle1"/>
    <dgm:cxn modelId="{9E01BF6A-C16B-4E24-8E10-26BB62890CEC}" type="presParOf" srcId="{0EE94E3E-DEFC-4971-A3A4-3077395B7C79}" destId="{06C966DD-2AE2-4D79-A9AE-DDE134629CE7}" srcOrd="7" destOrd="0" presId="urn:microsoft.com/office/officeart/2005/8/layout/cycle1"/>
    <dgm:cxn modelId="{3C873810-8D56-43CF-8ED8-FA7AE16C5E14}" type="presParOf" srcId="{0EE94E3E-DEFC-4971-A3A4-3077395B7C79}" destId="{68E02EEA-BF61-4FDF-9987-61D46D80C821}"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B38D97CD-4515-41E1-A8D8-1C2D220E8BEF}" type="doc">
      <dgm:prSet loTypeId="urn:microsoft.com/office/officeart/2005/8/layout/hList3" loCatId="list" qsTypeId="urn:microsoft.com/office/officeart/2009/2/quickstyle/3d8" qsCatId="3D" csTypeId="urn:microsoft.com/office/officeart/2005/8/colors/accent2_4" csCatId="accent2" phldr="1"/>
      <dgm:spPr/>
      <dgm:t>
        <a:bodyPr/>
        <a:lstStyle/>
        <a:p>
          <a:endParaRPr lang="en-US"/>
        </a:p>
      </dgm:t>
    </dgm:pt>
    <dgm:pt modelId="{8C3E5E68-DB8A-443A-890A-4FAB1C9CC92C}">
      <dgm:prSet phldrT="[Text]"/>
      <dgm:spPr/>
      <dgm:t>
        <a:bodyPr/>
        <a:lstStyle/>
        <a:p>
          <a:r>
            <a:rPr lang="en-US" b="1"/>
            <a:t>Traditional Media Marketing</a:t>
          </a:r>
          <a:r>
            <a:rPr lang="en-US" b="0"/>
            <a:t> </a:t>
          </a:r>
        </a:p>
        <a:p>
          <a:r>
            <a:rPr lang="en-US" b="0"/>
            <a:t>(</a:t>
          </a:r>
          <a:r>
            <a:rPr lang="en-US"/>
            <a:t>Performance Gauges)</a:t>
          </a:r>
        </a:p>
      </dgm:t>
    </dgm:pt>
    <dgm:pt modelId="{AC4C934B-FC4E-4AB6-854E-2ADA8F08450B}" type="parTrans" cxnId="{4B21CD53-D7E3-4A1E-A1F1-775A4EFBBA8B}">
      <dgm:prSet/>
      <dgm:spPr/>
      <dgm:t>
        <a:bodyPr/>
        <a:lstStyle/>
        <a:p>
          <a:endParaRPr lang="en-US"/>
        </a:p>
      </dgm:t>
    </dgm:pt>
    <dgm:pt modelId="{B7D35490-04DA-4597-AF74-4BF2CBD04D85}" type="sibTrans" cxnId="{4B21CD53-D7E3-4A1E-A1F1-775A4EFBBA8B}">
      <dgm:prSet/>
      <dgm:spPr/>
      <dgm:t>
        <a:bodyPr/>
        <a:lstStyle/>
        <a:p>
          <a:endParaRPr lang="en-US"/>
        </a:p>
      </dgm:t>
    </dgm:pt>
    <dgm:pt modelId="{1ED68C1E-0675-437F-8C10-0406AE3D6489}">
      <dgm:prSet phldrT="[Text]" custT="1"/>
      <dgm:spPr/>
      <dgm:t>
        <a:bodyPr/>
        <a:lstStyle/>
        <a:p>
          <a:r>
            <a:rPr lang="en-US" sz="1800" b="1" dirty="0"/>
            <a:t>Feed Back Surveys</a:t>
          </a:r>
        </a:p>
      </dgm:t>
    </dgm:pt>
    <dgm:pt modelId="{1A49119B-7FD6-4C27-98B8-E4DCAA011AAB}" type="parTrans" cxnId="{26923D7A-29F9-489E-80E2-74A0F776075D}">
      <dgm:prSet/>
      <dgm:spPr/>
      <dgm:t>
        <a:bodyPr/>
        <a:lstStyle/>
        <a:p>
          <a:endParaRPr lang="en-US"/>
        </a:p>
      </dgm:t>
    </dgm:pt>
    <dgm:pt modelId="{B5806B2B-EB93-4033-AE70-2F31A4B360D1}" type="sibTrans" cxnId="{26923D7A-29F9-489E-80E2-74A0F776075D}">
      <dgm:prSet/>
      <dgm:spPr/>
      <dgm:t>
        <a:bodyPr/>
        <a:lstStyle/>
        <a:p>
          <a:endParaRPr lang="en-US"/>
        </a:p>
      </dgm:t>
    </dgm:pt>
    <dgm:pt modelId="{4A2B1131-FA9B-4563-9AF6-BA287C8D1023}">
      <dgm:prSet phldrT="[Text]" custT="1"/>
      <dgm:spPr/>
      <dgm:t>
        <a:bodyPr/>
        <a:lstStyle/>
        <a:p>
          <a:r>
            <a:rPr lang="en-US" sz="1800" b="1"/>
            <a:t>Reviews</a:t>
          </a:r>
        </a:p>
      </dgm:t>
    </dgm:pt>
    <dgm:pt modelId="{E7F01F31-2C4B-4A73-B354-3E83CF4BA849}" type="parTrans" cxnId="{1550F274-2E43-4446-8354-AAE48A8864B5}">
      <dgm:prSet/>
      <dgm:spPr/>
      <dgm:t>
        <a:bodyPr/>
        <a:lstStyle/>
        <a:p>
          <a:endParaRPr lang="en-US"/>
        </a:p>
      </dgm:t>
    </dgm:pt>
    <dgm:pt modelId="{A6A7C7E5-6526-4FEE-B2AF-83AB56BBF2DB}" type="sibTrans" cxnId="{1550F274-2E43-4446-8354-AAE48A8864B5}">
      <dgm:prSet/>
      <dgm:spPr/>
      <dgm:t>
        <a:bodyPr/>
        <a:lstStyle/>
        <a:p>
          <a:endParaRPr lang="en-US"/>
        </a:p>
      </dgm:t>
    </dgm:pt>
    <dgm:pt modelId="{093595BF-47FA-40EC-AD3C-730799148F60}">
      <dgm:prSet phldrT="[Text]" custT="1"/>
      <dgm:spPr/>
      <dgm:t>
        <a:bodyPr/>
        <a:lstStyle/>
        <a:p>
          <a:r>
            <a:rPr lang="en-US" sz="1800" b="1"/>
            <a:t>Polls</a:t>
          </a:r>
        </a:p>
      </dgm:t>
    </dgm:pt>
    <dgm:pt modelId="{0FEFC6C5-3C97-4D49-B51F-904AD62666CA}" type="parTrans" cxnId="{952775A3-EACD-4F89-A57A-F18D306E8102}">
      <dgm:prSet/>
      <dgm:spPr/>
      <dgm:t>
        <a:bodyPr/>
        <a:lstStyle/>
        <a:p>
          <a:endParaRPr lang="en-US"/>
        </a:p>
      </dgm:t>
    </dgm:pt>
    <dgm:pt modelId="{EAAC532B-7D77-4AB3-8C0F-F92A0ED401DA}" type="sibTrans" cxnId="{952775A3-EACD-4F89-A57A-F18D306E8102}">
      <dgm:prSet/>
      <dgm:spPr/>
      <dgm:t>
        <a:bodyPr/>
        <a:lstStyle/>
        <a:p>
          <a:endParaRPr lang="en-US"/>
        </a:p>
      </dgm:t>
    </dgm:pt>
    <dgm:pt modelId="{BE9946D2-C526-4013-8D5C-DA20BA12FC97}" type="pres">
      <dgm:prSet presAssocID="{B38D97CD-4515-41E1-A8D8-1C2D220E8BEF}" presName="composite" presStyleCnt="0">
        <dgm:presLayoutVars>
          <dgm:chMax val="1"/>
          <dgm:dir/>
          <dgm:resizeHandles val="exact"/>
        </dgm:presLayoutVars>
      </dgm:prSet>
      <dgm:spPr/>
      <dgm:t>
        <a:bodyPr/>
        <a:lstStyle/>
        <a:p>
          <a:endParaRPr lang="en-US"/>
        </a:p>
      </dgm:t>
    </dgm:pt>
    <dgm:pt modelId="{B7AE8A9B-80D0-4371-8BE1-D535FE9E624B}" type="pres">
      <dgm:prSet presAssocID="{8C3E5E68-DB8A-443A-890A-4FAB1C9CC92C}" presName="roof" presStyleLbl="dkBgShp" presStyleIdx="0" presStyleCnt="2"/>
      <dgm:spPr/>
      <dgm:t>
        <a:bodyPr/>
        <a:lstStyle/>
        <a:p>
          <a:endParaRPr lang="en-US"/>
        </a:p>
      </dgm:t>
    </dgm:pt>
    <dgm:pt modelId="{0167EAC8-53B7-4399-B0E6-6B0956F5BFBD}" type="pres">
      <dgm:prSet presAssocID="{8C3E5E68-DB8A-443A-890A-4FAB1C9CC92C}" presName="pillars" presStyleCnt="0"/>
      <dgm:spPr/>
      <dgm:t>
        <a:bodyPr/>
        <a:lstStyle/>
        <a:p>
          <a:endParaRPr lang="en-US"/>
        </a:p>
      </dgm:t>
    </dgm:pt>
    <dgm:pt modelId="{A07B50FA-E4FB-4B43-9108-F86BBE7E14B0}" type="pres">
      <dgm:prSet presAssocID="{8C3E5E68-DB8A-443A-890A-4FAB1C9CC92C}" presName="pillar1" presStyleLbl="node1" presStyleIdx="0" presStyleCnt="3">
        <dgm:presLayoutVars>
          <dgm:bulletEnabled val="1"/>
        </dgm:presLayoutVars>
      </dgm:prSet>
      <dgm:spPr/>
      <dgm:t>
        <a:bodyPr/>
        <a:lstStyle/>
        <a:p>
          <a:endParaRPr lang="en-US"/>
        </a:p>
      </dgm:t>
    </dgm:pt>
    <dgm:pt modelId="{1A2CDF36-91E4-4352-A9F8-ED75A7FD0F6B}" type="pres">
      <dgm:prSet presAssocID="{4A2B1131-FA9B-4563-9AF6-BA287C8D1023}" presName="pillarX" presStyleLbl="node1" presStyleIdx="1" presStyleCnt="3">
        <dgm:presLayoutVars>
          <dgm:bulletEnabled val="1"/>
        </dgm:presLayoutVars>
      </dgm:prSet>
      <dgm:spPr/>
      <dgm:t>
        <a:bodyPr/>
        <a:lstStyle/>
        <a:p>
          <a:endParaRPr lang="en-US"/>
        </a:p>
      </dgm:t>
    </dgm:pt>
    <dgm:pt modelId="{27D572E6-44D0-4ACC-91D0-4776A6ADA9DA}" type="pres">
      <dgm:prSet presAssocID="{093595BF-47FA-40EC-AD3C-730799148F60}" presName="pillarX" presStyleLbl="node1" presStyleIdx="2" presStyleCnt="3">
        <dgm:presLayoutVars>
          <dgm:bulletEnabled val="1"/>
        </dgm:presLayoutVars>
      </dgm:prSet>
      <dgm:spPr/>
      <dgm:t>
        <a:bodyPr/>
        <a:lstStyle/>
        <a:p>
          <a:endParaRPr lang="en-US"/>
        </a:p>
      </dgm:t>
    </dgm:pt>
    <dgm:pt modelId="{1408270E-7C8C-4E15-9FDA-1132F8E0A3F4}" type="pres">
      <dgm:prSet presAssocID="{8C3E5E68-DB8A-443A-890A-4FAB1C9CC92C}" presName="base" presStyleLbl="dkBgShp" presStyleIdx="1" presStyleCnt="2"/>
      <dgm:spPr/>
      <dgm:t>
        <a:bodyPr/>
        <a:lstStyle/>
        <a:p>
          <a:endParaRPr lang="en-US"/>
        </a:p>
      </dgm:t>
    </dgm:pt>
  </dgm:ptLst>
  <dgm:cxnLst>
    <dgm:cxn modelId="{294ED3AF-F925-43BE-B937-E3625002CA66}" type="presOf" srcId="{093595BF-47FA-40EC-AD3C-730799148F60}" destId="{27D572E6-44D0-4ACC-91D0-4776A6ADA9DA}" srcOrd="0" destOrd="0" presId="urn:microsoft.com/office/officeart/2005/8/layout/hList3"/>
    <dgm:cxn modelId="{51F607FC-D0CB-41AF-AA92-BC82FDB48603}" type="presOf" srcId="{1ED68C1E-0675-437F-8C10-0406AE3D6489}" destId="{A07B50FA-E4FB-4B43-9108-F86BBE7E14B0}" srcOrd="0" destOrd="0" presId="urn:microsoft.com/office/officeart/2005/8/layout/hList3"/>
    <dgm:cxn modelId="{4B21CD53-D7E3-4A1E-A1F1-775A4EFBBA8B}" srcId="{B38D97CD-4515-41E1-A8D8-1C2D220E8BEF}" destId="{8C3E5E68-DB8A-443A-890A-4FAB1C9CC92C}" srcOrd="0" destOrd="0" parTransId="{AC4C934B-FC4E-4AB6-854E-2ADA8F08450B}" sibTransId="{B7D35490-04DA-4597-AF74-4BF2CBD04D85}"/>
    <dgm:cxn modelId="{1550F274-2E43-4446-8354-AAE48A8864B5}" srcId="{8C3E5E68-DB8A-443A-890A-4FAB1C9CC92C}" destId="{4A2B1131-FA9B-4563-9AF6-BA287C8D1023}" srcOrd="1" destOrd="0" parTransId="{E7F01F31-2C4B-4A73-B354-3E83CF4BA849}" sibTransId="{A6A7C7E5-6526-4FEE-B2AF-83AB56BBF2DB}"/>
    <dgm:cxn modelId="{26923D7A-29F9-489E-80E2-74A0F776075D}" srcId="{8C3E5E68-DB8A-443A-890A-4FAB1C9CC92C}" destId="{1ED68C1E-0675-437F-8C10-0406AE3D6489}" srcOrd="0" destOrd="0" parTransId="{1A49119B-7FD6-4C27-98B8-E4DCAA011AAB}" sibTransId="{B5806B2B-EB93-4033-AE70-2F31A4B360D1}"/>
    <dgm:cxn modelId="{6D7E4620-5A1B-4882-9655-8DF231170D2A}" type="presOf" srcId="{8C3E5E68-DB8A-443A-890A-4FAB1C9CC92C}" destId="{B7AE8A9B-80D0-4371-8BE1-D535FE9E624B}" srcOrd="0" destOrd="0" presId="urn:microsoft.com/office/officeart/2005/8/layout/hList3"/>
    <dgm:cxn modelId="{952775A3-EACD-4F89-A57A-F18D306E8102}" srcId="{8C3E5E68-DB8A-443A-890A-4FAB1C9CC92C}" destId="{093595BF-47FA-40EC-AD3C-730799148F60}" srcOrd="2" destOrd="0" parTransId="{0FEFC6C5-3C97-4D49-B51F-904AD62666CA}" sibTransId="{EAAC532B-7D77-4AB3-8C0F-F92A0ED401DA}"/>
    <dgm:cxn modelId="{0EC838D8-449D-4680-BD97-39786B256E0B}" type="presOf" srcId="{B38D97CD-4515-41E1-A8D8-1C2D220E8BEF}" destId="{BE9946D2-C526-4013-8D5C-DA20BA12FC97}" srcOrd="0" destOrd="0" presId="urn:microsoft.com/office/officeart/2005/8/layout/hList3"/>
    <dgm:cxn modelId="{EA54F064-814A-435B-8839-1292F3E86596}" type="presOf" srcId="{4A2B1131-FA9B-4563-9AF6-BA287C8D1023}" destId="{1A2CDF36-91E4-4352-A9F8-ED75A7FD0F6B}" srcOrd="0" destOrd="0" presId="urn:microsoft.com/office/officeart/2005/8/layout/hList3"/>
    <dgm:cxn modelId="{2E91D3AE-6785-45F1-899B-DF7E08AF8C09}" type="presParOf" srcId="{BE9946D2-C526-4013-8D5C-DA20BA12FC97}" destId="{B7AE8A9B-80D0-4371-8BE1-D535FE9E624B}" srcOrd="0" destOrd="0" presId="urn:microsoft.com/office/officeart/2005/8/layout/hList3"/>
    <dgm:cxn modelId="{C53706E0-86F8-4702-A316-87C6C4D63393}" type="presParOf" srcId="{BE9946D2-C526-4013-8D5C-DA20BA12FC97}" destId="{0167EAC8-53B7-4399-B0E6-6B0956F5BFBD}" srcOrd="1" destOrd="0" presId="urn:microsoft.com/office/officeart/2005/8/layout/hList3"/>
    <dgm:cxn modelId="{D2469D41-6D6D-40A9-B6D5-4BA592759495}" type="presParOf" srcId="{0167EAC8-53B7-4399-B0E6-6B0956F5BFBD}" destId="{A07B50FA-E4FB-4B43-9108-F86BBE7E14B0}" srcOrd="0" destOrd="0" presId="urn:microsoft.com/office/officeart/2005/8/layout/hList3"/>
    <dgm:cxn modelId="{EAA6156D-0870-4CA8-9F8D-580E7B5E3B35}" type="presParOf" srcId="{0167EAC8-53B7-4399-B0E6-6B0956F5BFBD}" destId="{1A2CDF36-91E4-4352-A9F8-ED75A7FD0F6B}" srcOrd="1" destOrd="0" presId="urn:microsoft.com/office/officeart/2005/8/layout/hList3"/>
    <dgm:cxn modelId="{0095479D-6E47-4789-9F31-69DD22A6B35D}" type="presParOf" srcId="{0167EAC8-53B7-4399-B0E6-6B0956F5BFBD}" destId="{27D572E6-44D0-4ACC-91D0-4776A6ADA9DA}" srcOrd="2" destOrd="0" presId="urn:microsoft.com/office/officeart/2005/8/layout/hList3"/>
    <dgm:cxn modelId="{7F5E04CE-6808-4251-94B3-3CCF9E4F054E}" type="presParOf" srcId="{BE9946D2-C526-4013-8D5C-DA20BA12FC97}" destId="{1408270E-7C8C-4E15-9FDA-1132F8E0A3F4}"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1DCC55-E315-4C61-90F6-4FBE57CBE1C5}" type="doc">
      <dgm:prSet loTypeId="urn:microsoft.com/office/officeart/2005/8/layout/hList3" loCatId="list" qsTypeId="urn:microsoft.com/office/officeart/2005/8/quickstyle/3d7" qsCatId="3D" csTypeId="urn:microsoft.com/office/officeart/2005/8/colors/accent2_4" csCatId="accent2" phldr="1"/>
      <dgm:spPr/>
      <dgm:t>
        <a:bodyPr/>
        <a:lstStyle/>
        <a:p>
          <a:endParaRPr lang="en-US"/>
        </a:p>
      </dgm:t>
    </dgm:pt>
    <dgm:pt modelId="{5CFDFDD0-4094-447C-B7D7-613434ECDA63}">
      <dgm:prSet phldrT="[Text]" custT="1"/>
      <dgm:spPr/>
      <dgm:t>
        <a:bodyPr/>
        <a:lstStyle/>
        <a:p>
          <a:r>
            <a:rPr lang="en-US" sz="3200" b="1" dirty="0"/>
            <a:t>Online Marketing </a:t>
          </a:r>
        </a:p>
        <a:p>
          <a:r>
            <a:rPr lang="en-US" sz="3200" b="1" dirty="0"/>
            <a:t>(Performance Gauges) </a:t>
          </a:r>
        </a:p>
      </dgm:t>
    </dgm:pt>
    <dgm:pt modelId="{27FA214F-C33D-46FE-9881-02014088BAA4}" type="parTrans" cxnId="{E1B5EC22-B882-4C3F-A19B-A049BC5AAF30}">
      <dgm:prSet/>
      <dgm:spPr/>
      <dgm:t>
        <a:bodyPr/>
        <a:lstStyle/>
        <a:p>
          <a:endParaRPr lang="en-US"/>
        </a:p>
      </dgm:t>
    </dgm:pt>
    <dgm:pt modelId="{1110AD4A-1965-4E0D-8508-DED0605A60FE}" type="sibTrans" cxnId="{E1B5EC22-B882-4C3F-A19B-A049BC5AAF30}">
      <dgm:prSet/>
      <dgm:spPr/>
      <dgm:t>
        <a:bodyPr/>
        <a:lstStyle/>
        <a:p>
          <a:endParaRPr lang="en-US"/>
        </a:p>
      </dgm:t>
    </dgm:pt>
    <dgm:pt modelId="{BB2D7B2B-4C16-47B9-938C-E7A7AE552C4D}">
      <dgm:prSet phldrT="[Text]" custT="1"/>
      <dgm:spPr/>
      <dgm:t>
        <a:bodyPr/>
        <a:lstStyle/>
        <a:p>
          <a:endParaRPr lang="en-US" sz="2000" b="1"/>
        </a:p>
      </dgm:t>
    </dgm:pt>
    <dgm:pt modelId="{C2545E8A-088A-439D-8C7E-FC368C2D2B46}" type="parTrans" cxnId="{EC43FDC2-59C1-4730-A0EE-65CD2E1267C6}">
      <dgm:prSet/>
      <dgm:spPr/>
      <dgm:t>
        <a:bodyPr/>
        <a:lstStyle/>
        <a:p>
          <a:endParaRPr lang="en-US"/>
        </a:p>
      </dgm:t>
    </dgm:pt>
    <dgm:pt modelId="{F3B71DAA-58F8-42D6-86BC-970B61FF3B9E}" type="sibTrans" cxnId="{EC43FDC2-59C1-4730-A0EE-65CD2E1267C6}">
      <dgm:prSet/>
      <dgm:spPr/>
      <dgm:t>
        <a:bodyPr/>
        <a:lstStyle/>
        <a:p>
          <a:endParaRPr lang="en-US"/>
        </a:p>
      </dgm:t>
    </dgm:pt>
    <dgm:pt modelId="{FDEA9583-AB99-48EE-953B-F3C2FCD5AB8F}">
      <dgm:prSet phldrT="[Text]" custT="1"/>
      <dgm:spPr/>
      <dgm:t>
        <a:bodyPr/>
        <a:lstStyle/>
        <a:p>
          <a:r>
            <a:rPr lang="en-US" sz="1800" b="1"/>
            <a:t>Stickiness</a:t>
          </a:r>
        </a:p>
      </dgm:t>
    </dgm:pt>
    <dgm:pt modelId="{DBCFD880-EC31-41A8-B5D8-52E73E8CF904}" type="parTrans" cxnId="{7A961702-AB3A-4AA9-9218-CD35C707F660}">
      <dgm:prSet/>
      <dgm:spPr/>
      <dgm:t>
        <a:bodyPr/>
        <a:lstStyle/>
        <a:p>
          <a:endParaRPr lang="en-US"/>
        </a:p>
      </dgm:t>
    </dgm:pt>
    <dgm:pt modelId="{0B29F988-EE2F-44F1-973F-ACBC0DB0C872}" type="sibTrans" cxnId="{7A961702-AB3A-4AA9-9218-CD35C707F660}">
      <dgm:prSet/>
      <dgm:spPr/>
      <dgm:t>
        <a:bodyPr/>
        <a:lstStyle/>
        <a:p>
          <a:endParaRPr lang="en-US"/>
        </a:p>
      </dgm:t>
    </dgm:pt>
    <dgm:pt modelId="{0D51DA4A-5F28-4C06-9C0F-647346B7479E}">
      <dgm:prSet phldrT="[Text]"/>
      <dgm:spPr/>
      <dgm:t>
        <a:bodyPr/>
        <a:lstStyle/>
        <a:p>
          <a:endParaRPr lang="en-US" sz="1800" b="1" dirty="0"/>
        </a:p>
      </dgm:t>
    </dgm:pt>
    <dgm:pt modelId="{5E2CCBFD-4BDC-48F9-8B8B-E3AD85ACCF7F}" type="parTrans" cxnId="{700FD6BB-ADDF-445C-8BCD-DAF833B72A11}">
      <dgm:prSet/>
      <dgm:spPr/>
      <dgm:t>
        <a:bodyPr/>
        <a:lstStyle/>
        <a:p>
          <a:endParaRPr lang="en-US"/>
        </a:p>
      </dgm:t>
    </dgm:pt>
    <dgm:pt modelId="{3AC1ECFC-3AF7-4180-8178-07825EE0BF11}" type="sibTrans" cxnId="{700FD6BB-ADDF-445C-8BCD-DAF833B72A11}">
      <dgm:prSet/>
      <dgm:spPr/>
      <dgm:t>
        <a:bodyPr/>
        <a:lstStyle/>
        <a:p>
          <a:endParaRPr lang="en-US"/>
        </a:p>
      </dgm:t>
    </dgm:pt>
    <dgm:pt modelId="{8BE1EAB8-3168-4B41-BEE7-9BFC9B2583EC}">
      <dgm:prSet phldrT="[Text]" custT="1"/>
      <dgm:spPr/>
      <dgm:t>
        <a:bodyPr/>
        <a:lstStyle/>
        <a:p>
          <a:r>
            <a:rPr lang="en-US" sz="1800" b="1"/>
            <a:t>Click Thorugh Rate</a:t>
          </a:r>
        </a:p>
      </dgm:t>
    </dgm:pt>
    <dgm:pt modelId="{A0DE61A0-079A-4C1B-B8D3-2A9E948FE034}" type="parTrans" cxnId="{CFE24A93-C0A6-4D66-9B75-1641054E2A85}">
      <dgm:prSet/>
      <dgm:spPr/>
      <dgm:t>
        <a:bodyPr/>
        <a:lstStyle/>
        <a:p>
          <a:endParaRPr lang="en-US"/>
        </a:p>
      </dgm:t>
    </dgm:pt>
    <dgm:pt modelId="{EE80C342-5BDC-4558-A6FF-A38FFCB944D5}" type="sibTrans" cxnId="{CFE24A93-C0A6-4D66-9B75-1641054E2A85}">
      <dgm:prSet/>
      <dgm:spPr/>
      <dgm:t>
        <a:bodyPr/>
        <a:lstStyle/>
        <a:p>
          <a:endParaRPr lang="en-US"/>
        </a:p>
      </dgm:t>
    </dgm:pt>
    <dgm:pt modelId="{A5D1C601-A0B6-40CC-8DAA-6D67D26E1A41}">
      <dgm:prSet phldrT="[Text]" custT="1"/>
      <dgm:spPr/>
      <dgm:t>
        <a:bodyPr/>
        <a:lstStyle/>
        <a:p>
          <a:r>
            <a:rPr lang="en-US" sz="1800" b="1"/>
            <a:t>Impressions</a:t>
          </a:r>
        </a:p>
      </dgm:t>
    </dgm:pt>
    <dgm:pt modelId="{EF533E21-1282-4B89-B066-DF3067D58216}" type="parTrans" cxnId="{9D4E580E-7079-4E2C-BC7B-4E93FA791858}">
      <dgm:prSet/>
      <dgm:spPr/>
      <dgm:t>
        <a:bodyPr/>
        <a:lstStyle/>
        <a:p>
          <a:endParaRPr lang="en-US"/>
        </a:p>
      </dgm:t>
    </dgm:pt>
    <dgm:pt modelId="{49E08E7F-14DF-44F0-989D-B0603110BF3E}" type="sibTrans" cxnId="{9D4E580E-7079-4E2C-BC7B-4E93FA791858}">
      <dgm:prSet/>
      <dgm:spPr/>
      <dgm:t>
        <a:bodyPr/>
        <a:lstStyle/>
        <a:p>
          <a:endParaRPr lang="en-US"/>
        </a:p>
      </dgm:t>
    </dgm:pt>
    <dgm:pt modelId="{9DD0B720-C26F-483B-BD78-35F80E19C564}">
      <dgm:prSet phldrT="[Text]" custT="1"/>
      <dgm:spPr/>
      <dgm:t>
        <a:bodyPr/>
        <a:lstStyle/>
        <a:p>
          <a:r>
            <a:rPr lang="en-US" sz="1800" b="1"/>
            <a:t>View Through Rate</a:t>
          </a:r>
        </a:p>
      </dgm:t>
    </dgm:pt>
    <dgm:pt modelId="{D761CFFE-5F92-4DF8-8C41-47CB901E3B91}" type="parTrans" cxnId="{F4E8DAF9-DAD8-4CC6-B76C-258AD6708C60}">
      <dgm:prSet/>
      <dgm:spPr/>
      <dgm:t>
        <a:bodyPr/>
        <a:lstStyle/>
        <a:p>
          <a:endParaRPr lang="en-US"/>
        </a:p>
      </dgm:t>
    </dgm:pt>
    <dgm:pt modelId="{BE8B2F24-5326-44BF-843D-168D9D6539D8}" type="sibTrans" cxnId="{F4E8DAF9-DAD8-4CC6-B76C-258AD6708C60}">
      <dgm:prSet/>
      <dgm:spPr/>
      <dgm:t>
        <a:bodyPr/>
        <a:lstStyle/>
        <a:p>
          <a:endParaRPr lang="en-US"/>
        </a:p>
      </dgm:t>
    </dgm:pt>
    <dgm:pt modelId="{4BDB3812-A314-4D2E-BDA5-8FB7B11161FF}">
      <dgm:prSet phldrT="[Text]" custT="1"/>
      <dgm:spPr/>
      <dgm:t>
        <a:bodyPr/>
        <a:lstStyle/>
        <a:p>
          <a:r>
            <a:rPr lang="en-US" sz="1800" b="1"/>
            <a:t>Hits</a:t>
          </a:r>
        </a:p>
      </dgm:t>
    </dgm:pt>
    <dgm:pt modelId="{A7027380-48D3-40D5-97AE-D72554398C0C}" type="parTrans" cxnId="{75BD4994-625A-4BAB-A53F-B5D9CA51E5D1}">
      <dgm:prSet/>
      <dgm:spPr/>
      <dgm:t>
        <a:bodyPr/>
        <a:lstStyle/>
        <a:p>
          <a:endParaRPr lang="en-US"/>
        </a:p>
      </dgm:t>
    </dgm:pt>
    <dgm:pt modelId="{ADED2B04-6957-4E2E-858C-A0EF85E50D51}" type="sibTrans" cxnId="{75BD4994-625A-4BAB-A53F-B5D9CA51E5D1}">
      <dgm:prSet/>
      <dgm:spPr/>
      <dgm:t>
        <a:bodyPr/>
        <a:lstStyle/>
        <a:p>
          <a:endParaRPr lang="en-US"/>
        </a:p>
      </dgm:t>
    </dgm:pt>
    <dgm:pt modelId="{8FA76273-27C2-41BF-9E1C-6FF891D67E37}">
      <dgm:prSet phldrT="[Text]" custT="1"/>
      <dgm:spPr/>
      <dgm:t>
        <a:bodyPr/>
        <a:lstStyle/>
        <a:p>
          <a:endParaRPr lang="en-US" sz="2000" b="1"/>
        </a:p>
      </dgm:t>
    </dgm:pt>
    <dgm:pt modelId="{B85EF90F-A6CB-4C71-A768-A26D1675CCE2}" type="parTrans" cxnId="{7D43445A-4B0E-496C-BCA7-25E3FAD701DB}">
      <dgm:prSet/>
      <dgm:spPr/>
      <dgm:t>
        <a:bodyPr/>
        <a:lstStyle/>
        <a:p>
          <a:endParaRPr lang="en-US"/>
        </a:p>
      </dgm:t>
    </dgm:pt>
    <dgm:pt modelId="{5D908477-6019-427C-89A3-ECD62EA52778}" type="sibTrans" cxnId="{7D43445A-4B0E-496C-BCA7-25E3FAD701DB}">
      <dgm:prSet/>
      <dgm:spPr/>
      <dgm:t>
        <a:bodyPr/>
        <a:lstStyle/>
        <a:p>
          <a:endParaRPr lang="en-US"/>
        </a:p>
      </dgm:t>
    </dgm:pt>
    <dgm:pt modelId="{41E3062C-E3E1-484B-83D7-4EE4033C51C3}">
      <dgm:prSet phldrT="[Text]" custT="1"/>
      <dgm:spPr/>
      <dgm:t>
        <a:bodyPr/>
        <a:lstStyle/>
        <a:p>
          <a:r>
            <a:rPr lang="en-US" sz="1800" b="1"/>
            <a:t>Unique Visitors</a:t>
          </a:r>
        </a:p>
      </dgm:t>
    </dgm:pt>
    <dgm:pt modelId="{7A6AAC84-A9E4-4B01-9D7A-302D956625A2}" type="parTrans" cxnId="{37E2F3F4-60C4-4003-BEF6-1311330247E7}">
      <dgm:prSet/>
      <dgm:spPr/>
      <dgm:t>
        <a:bodyPr/>
        <a:lstStyle/>
        <a:p>
          <a:endParaRPr lang="en-US"/>
        </a:p>
      </dgm:t>
    </dgm:pt>
    <dgm:pt modelId="{D3EE2F42-1504-486E-AE01-6AC3822BC5FF}" type="sibTrans" cxnId="{37E2F3F4-60C4-4003-BEF6-1311330247E7}">
      <dgm:prSet/>
      <dgm:spPr/>
      <dgm:t>
        <a:bodyPr/>
        <a:lstStyle/>
        <a:p>
          <a:endParaRPr lang="en-US"/>
        </a:p>
      </dgm:t>
    </dgm:pt>
    <dgm:pt modelId="{82B22F53-5B36-44CB-AD7F-1E5321B2F898}">
      <dgm:prSet phldrT="[Text]" custT="1"/>
      <dgm:spPr/>
      <dgm:t>
        <a:bodyPr/>
        <a:lstStyle/>
        <a:p>
          <a:r>
            <a:rPr lang="en-US" sz="1800" b="1"/>
            <a:t>Loyalty</a:t>
          </a:r>
        </a:p>
      </dgm:t>
    </dgm:pt>
    <dgm:pt modelId="{E92929C7-56CA-4DEB-9FD6-0A715B6118D4}" type="parTrans" cxnId="{C907E869-5B5C-4D9C-A4E4-2F3EDC2F3EC3}">
      <dgm:prSet/>
      <dgm:spPr/>
      <dgm:t>
        <a:bodyPr/>
        <a:lstStyle/>
        <a:p>
          <a:endParaRPr lang="en-US"/>
        </a:p>
      </dgm:t>
    </dgm:pt>
    <dgm:pt modelId="{B6EA3602-D450-47C2-950A-7C2F4268FD2C}" type="sibTrans" cxnId="{C907E869-5B5C-4D9C-A4E4-2F3EDC2F3EC3}">
      <dgm:prSet/>
      <dgm:spPr/>
      <dgm:t>
        <a:bodyPr/>
        <a:lstStyle/>
        <a:p>
          <a:endParaRPr lang="en-US"/>
        </a:p>
      </dgm:t>
    </dgm:pt>
    <dgm:pt modelId="{E5BC56EA-2AD8-445B-8014-4B8FDFE4F7C9}">
      <dgm:prSet phldrT="[Text]" custT="1"/>
      <dgm:spPr/>
      <dgm:t>
        <a:bodyPr/>
        <a:lstStyle/>
        <a:p>
          <a:r>
            <a:rPr lang="en-US" sz="1800" b="1"/>
            <a:t>Recency</a:t>
          </a:r>
        </a:p>
      </dgm:t>
    </dgm:pt>
    <dgm:pt modelId="{E51E5391-4B68-4E11-8D7C-771288888919}" type="parTrans" cxnId="{DE7EE0F7-5532-424D-908B-4C55F21236F4}">
      <dgm:prSet/>
      <dgm:spPr/>
      <dgm:t>
        <a:bodyPr/>
        <a:lstStyle/>
        <a:p>
          <a:endParaRPr lang="en-US"/>
        </a:p>
      </dgm:t>
    </dgm:pt>
    <dgm:pt modelId="{6A6B5757-65D9-4127-B495-F0B1C7C9DAA0}" type="sibTrans" cxnId="{DE7EE0F7-5532-424D-908B-4C55F21236F4}">
      <dgm:prSet/>
      <dgm:spPr/>
      <dgm:t>
        <a:bodyPr/>
        <a:lstStyle/>
        <a:p>
          <a:endParaRPr lang="en-US"/>
        </a:p>
      </dgm:t>
    </dgm:pt>
    <dgm:pt modelId="{179161FE-AC48-4174-AC6A-A3A18095AE72}">
      <dgm:prSet phldrT="[Text]" custT="1"/>
      <dgm:spPr/>
      <dgm:t>
        <a:bodyPr/>
        <a:lstStyle/>
        <a:p>
          <a:r>
            <a:rPr lang="en-US" sz="1800" b="1"/>
            <a:t>Acquisition Rate</a:t>
          </a:r>
        </a:p>
      </dgm:t>
    </dgm:pt>
    <dgm:pt modelId="{982F470D-8923-4175-8A55-A0ECF9643D20}" type="parTrans" cxnId="{C77C0E2E-3E4F-4D63-8D2D-0ACA3CA547CB}">
      <dgm:prSet/>
      <dgm:spPr/>
      <dgm:t>
        <a:bodyPr/>
        <a:lstStyle/>
        <a:p>
          <a:endParaRPr lang="en-US"/>
        </a:p>
      </dgm:t>
    </dgm:pt>
    <dgm:pt modelId="{FCCF4039-7FBE-4971-8D06-FB9D54B4B917}" type="sibTrans" cxnId="{C77C0E2E-3E4F-4D63-8D2D-0ACA3CA547CB}">
      <dgm:prSet/>
      <dgm:spPr/>
      <dgm:t>
        <a:bodyPr/>
        <a:lstStyle/>
        <a:p>
          <a:endParaRPr lang="en-US"/>
        </a:p>
      </dgm:t>
    </dgm:pt>
    <dgm:pt modelId="{59CCEAAC-40EC-41C0-93BD-92AA5D37FFC4}">
      <dgm:prSet phldrT="[Text]" custT="1"/>
      <dgm:spPr/>
      <dgm:t>
        <a:bodyPr/>
        <a:lstStyle/>
        <a:p>
          <a:endParaRPr lang="en-US" sz="2000" b="1"/>
        </a:p>
      </dgm:t>
    </dgm:pt>
    <dgm:pt modelId="{58881C35-245D-4528-8C10-29D7C1FB802E}" type="parTrans" cxnId="{A1F93DBC-3A67-4D8F-A7D1-F8476A8F7435}">
      <dgm:prSet/>
      <dgm:spPr/>
      <dgm:t>
        <a:bodyPr/>
        <a:lstStyle/>
        <a:p>
          <a:endParaRPr lang="en-US"/>
        </a:p>
      </dgm:t>
    </dgm:pt>
    <dgm:pt modelId="{B507038C-696D-4139-A515-BBD1E33C5B9F}" type="sibTrans" cxnId="{A1F93DBC-3A67-4D8F-A7D1-F8476A8F7435}">
      <dgm:prSet/>
      <dgm:spPr/>
      <dgm:t>
        <a:bodyPr/>
        <a:lstStyle/>
        <a:p>
          <a:endParaRPr lang="en-US"/>
        </a:p>
      </dgm:t>
    </dgm:pt>
    <dgm:pt modelId="{C78FCDDA-5D64-420A-B055-3D6527229B9B}">
      <dgm:prSet phldrT="[Text]" custT="1"/>
      <dgm:spPr/>
      <dgm:t>
        <a:bodyPr/>
        <a:lstStyle/>
        <a:p>
          <a:r>
            <a:rPr lang="en-US" sz="1800" b="1"/>
            <a:t>Conversion Rate</a:t>
          </a:r>
        </a:p>
      </dgm:t>
    </dgm:pt>
    <dgm:pt modelId="{0B5C1204-A184-46CD-AE59-6C1154A3A6BD}" type="parTrans" cxnId="{6D0E9067-F23B-429A-9AF6-7D048E2360EA}">
      <dgm:prSet/>
      <dgm:spPr/>
      <dgm:t>
        <a:bodyPr/>
        <a:lstStyle/>
        <a:p>
          <a:endParaRPr lang="en-US"/>
        </a:p>
      </dgm:t>
    </dgm:pt>
    <dgm:pt modelId="{E3E819F1-6188-4CAF-AECD-A72A771F5384}" type="sibTrans" cxnId="{6D0E9067-F23B-429A-9AF6-7D048E2360EA}">
      <dgm:prSet/>
      <dgm:spPr/>
      <dgm:t>
        <a:bodyPr/>
        <a:lstStyle/>
        <a:p>
          <a:endParaRPr lang="en-US"/>
        </a:p>
      </dgm:t>
    </dgm:pt>
    <dgm:pt modelId="{2C8D9AE6-B332-47F4-A9F8-9C7A01D12A73}">
      <dgm:prSet phldrT="[Text]" custT="1"/>
      <dgm:spPr/>
      <dgm:t>
        <a:bodyPr/>
        <a:lstStyle/>
        <a:p>
          <a:r>
            <a:rPr lang="en-US" sz="1800" b="1"/>
            <a:t>Browse to Buy Ratio</a:t>
          </a:r>
        </a:p>
      </dgm:t>
    </dgm:pt>
    <dgm:pt modelId="{723A8C37-1C76-4C75-A262-3740729E186F}" type="parTrans" cxnId="{95DE1A0C-2F6C-4F19-9675-D230FDC7E2D4}">
      <dgm:prSet/>
      <dgm:spPr/>
      <dgm:t>
        <a:bodyPr/>
        <a:lstStyle/>
        <a:p>
          <a:endParaRPr lang="en-US"/>
        </a:p>
      </dgm:t>
    </dgm:pt>
    <dgm:pt modelId="{9478B9B8-1743-40F5-BC8F-BFC52DA229D5}" type="sibTrans" cxnId="{95DE1A0C-2F6C-4F19-9675-D230FDC7E2D4}">
      <dgm:prSet/>
      <dgm:spPr/>
      <dgm:t>
        <a:bodyPr/>
        <a:lstStyle/>
        <a:p>
          <a:endParaRPr lang="en-US"/>
        </a:p>
      </dgm:t>
    </dgm:pt>
    <dgm:pt modelId="{1EB51313-D33D-4D7C-A379-47B9C20AD4A5}">
      <dgm:prSet phldrT="[Text]" custT="1"/>
      <dgm:spPr/>
      <dgm:t>
        <a:bodyPr/>
        <a:lstStyle/>
        <a:p>
          <a:r>
            <a:rPr lang="en-US" sz="1800" b="1"/>
            <a:t>View to Cart Ratio</a:t>
          </a:r>
        </a:p>
      </dgm:t>
    </dgm:pt>
    <dgm:pt modelId="{82A6EDB0-4D21-4291-A03B-A59974902AF4}" type="parTrans" cxnId="{A17F98C5-6C08-4595-9EF8-8DDC2C8211FC}">
      <dgm:prSet/>
      <dgm:spPr/>
      <dgm:t>
        <a:bodyPr/>
        <a:lstStyle/>
        <a:p>
          <a:endParaRPr lang="en-US"/>
        </a:p>
      </dgm:t>
    </dgm:pt>
    <dgm:pt modelId="{43A81AE3-1793-479D-B855-3DE353257402}" type="sibTrans" cxnId="{A17F98C5-6C08-4595-9EF8-8DDC2C8211FC}">
      <dgm:prSet/>
      <dgm:spPr/>
      <dgm:t>
        <a:bodyPr/>
        <a:lstStyle/>
        <a:p>
          <a:endParaRPr lang="en-US"/>
        </a:p>
      </dgm:t>
    </dgm:pt>
    <dgm:pt modelId="{7D042B5F-716D-4155-99B4-B0B6C84AD57A}">
      <dgm:prSet phldrT="[Text]" custT="1"/>
      <dgm:spPr/>
      <dgm:t>
        <a:bodyPr/>
        <a:lstStyle/>
        <a:p>
          <a:r>
            <a:rPr lang="en-US" sz="1800" b="1"/>
            <a:t>Abandonment Rate</a:t>
          </a:r>
        </a:p>
      </dgm:t>
    </dgm:pt>
    <dgm:pt modelId="{A9F0917F-AA93-4C8F-84FE-6BB2C19D0DB0}" type="parTrans" cxnId="{9AC039EA-2659-4FF0-AFDC-C6446EBB1BC8}">
      <dgm:prSet/>
      <dgm:spPr/>
      <dgm:t>
        <a:bodyPr/>
        <a:lstStyle/>
        <a:p>
          <a:endParaRPr lang="en-US"/>
        </a:p>
      </dgm:t>
    </dgm:pt>
    <dgm:pt modelId="{552A0F89-1213-49B8-97DC-F92BCA8FE010}" type="sibTrans" cxnId="{9AC039EA-2659-4FF0-AFDC-C6446EBB1BC8}">
      <dgm:prSet/>
      <dgm:spPr/>
      <dgm:t>
        <a:bodyPr/>
        <a:lstStyle/>
        <a:p>
          <a:endParaRPr lang="en-US"/>
        </a:p>
      </dgm:t>
    </dgm:pt>
    <dgm:pt modelId="{11D84EDF-3C40-42D3-B3C1-00BEBEAD1F26}">
      <dgm:prSet phldrT="[Text]" custT="1"/>
      <dgm:spPr/>
      <dgm:t>
        <a:bodyPr/>
        <a:lstStyle/>
        <a:p>
          <a:endParaRPr lang="en-US" sz="2000" b="1"/>
        </a:p>
      </dgm:t>
    </dgm:pt>
    <dgm:pt modelId="{6D71EFCE-F49B-49FD-801F-174D653CC66A}" type="parTrans" cxnId="{26E42179-B583-4D17-A978-57262DEB6D9D}">
      <dgm:prSet/>
      <dgm:spPr/>
      <dgm:t>
        <a:bodyPr/>
        <a:lstStyle/>
        <a:p>
          <a:endParaRPr lang="en-US"/>
        </a:p>
      </dgm:t>
    </dgm:pt>
    <dgm:pt modelId="{DDC66488-73AE-4542-BDE3-E6F9DC01EC83}" type="sibTrans" cxnId="{26E42179-B583-4D17-A978-57262DEB6D9D}">
      <dgm:prSet/>
      <dgm:spPr/>
      <dgm:t>
        <a:bodyPr/>
        <a:lstStyle/>
        <a:p>
          <a:endParaRPr lang="en-US"/>
        </a:p>
      </dgm:t>
    </dgm:pt>
    <dgm:pt modelId="{6399EAE9-FA7C-4925-A784-BC8FFA7EBAB7}">
      <dgm:prSet phldrT="[Text]" custT="1"/>
      <dgm:spPr/>
      <dgm:t>
        <a:bodyPr/>
        <a:lstStyle/>
        <a:p>
          <a:r>
            <a:rPr lang="en-US" sz="1800" b="1"/>
            <a:t>Retention Rate</a:t>
          </a:r>
        </a:p>
      </dgm:t>
    </dgm:pt>
    <dgm:pt modelId="{B517CA6E-A57D-4EDF-8CE1-CE9048A4A5CE}" type="parTrans" cxnId="{4B9B3FB7-9B43-4918-A8BA-87DB488E97BB}">
      <dgm:prSet/>
      <dgm:spPr/>
      <dgm:t>
        <a:bodyPr/>
        <a:lstStyle/>
        <a:p>
          <a:endParaRPr lang="en-US"/>
        </a:p>
      </dgm:t>
    </dgm:pt>
    <dgm:pt modelId="{80249D78-9671-44BF-A232-15BFB8F46A95}" type="sibTrans" cxnId="{4B9B3FB7-9B43-4918-A8BA-87DB488E97BB}">
      <dgm:prSet/>
      <dgm:spPr/>
      <dgm:t>
        <a:bodyPr/>
        <a:lstStyle/>
        <a:p>
          <a:endParaRPr lang="en-US"/>
        </a:p>
      </dgm:t>
    </dgm:pt>
    <dgm:pt modelId="{306F258B-A972-4F74-9CD1-3F75547BD89A}">
      <dgm:prSet phldrT="[Text]" custT="1"/>
      <dgm:spPr/>
      <dgm:t>
        <a:bodyPr/>
        <a:lstStyle/>
        <a:p>
          <a:r>
            <a:rPr lang="en-US" sz="1800" b="1"/>
            <a:t>Attrition Rate</a:t>
          </a:r>
        </a:p>
      </dgm:t>
    </dgm:pt>
    <dgm:pt modelId="{C5BB4CC1-FE1E-49CE-A3E8-B0EE351A392B}" type="parTrans" cxnId="{9CD763AB-8443-46E0-A7F1-57FD33D52C72}">
      <dgm:prSet/>
      <dgm:spPr/>
      <dgm:t>
        <a:bodyPr/>
        <a:lstStyle/>
        <a:p>
          <a:endParaRPr lang="en-US"/>
        </a:p>
      </dgm:t>
    </dgm:pt>
    <dgm:pt modelId="{B8171999-7D4D-4D7D-9FB4-76B97C5CAA6B}" type="sibTrans" cxnId="{9CD763AB-8443-46E0-A7F1-57FD33D52C72}">
      <dgm:prSet/>
      <dgm:spPr/>
      <dgm:t>
        <a:bodyPr/>
        <a:lstStyle/>
        <a:p>
          <a:endParaRPr lang="en-US"/>
        </a:p>
      </dgm:t>
    </dgm:pt>
    <dgm:pt modelId="{97555A31-784D-4BB6-98AA-88172708053E}" type="pres">
      <dgm:prSet presAssocID="{341DCC55-E315-4C61-90F6-4FBE57CBE1C5}" presName="composite" presStyleCnt="0">
        <dgm:presLayoutVars>
          <dgm:chMax val="1"/>
          <dgm:dir/>
          <dgm:resizeHandles val="exact"/>
        </dgm:presLayoutVars>
      </dgm:prSet>
      <dgm:spPr/>
      <dgm:t>
        <a:bodyPr/>
        <a:lstStyle/>
        <a:p>
          <a:endParaRPr lang="en-US"/>
        </a:p>
      </dgm:t>
    </dgm:pt>
    <dgm:pt modelId="{DFA1E4B0-196D-486A-8D7A-B134B055193A}" type="pres">
      <dgm:prSet presAssocID="{5CFDFDD0-4094-447C-B7D7-613434ECDA63}" presName="roof" presStyleLbl="dkBgShp" presStyleIdx="0" presStyleCnt="2"/>
      <dgm:spPr/>
      <dgm:t>
        <a:bodyPr/>
        <a:lstStyle/>
        <a:p>
          <a:endParaRPr lang="en-US"/>
        </a:p>
      </dgm:t>
    </dgm:pt>
    <dgm:pt modelId="{332BD9B0-957C-491C-BE35-7BEAAAFF870E}" type="pres">
      <dgm:prSet presAssocID="{5CFDFDD0-4094-447C-B7D7-613434ECDA63}" presName="pillars" presStyleCnt="0"/>
      <dgm:spPr/>
      <dgm:t>
        <a:bodyPr/>
        <a:lstStyle/>
        <a:p>
          <a:endParaRPr lang="en-US"/>
        </a:p>
      </dgm:t>
    </dgm:pt>
    <dgm:pt modelId="{DFA7972B-8551-4CAB-8522-64C9779ECB64}" type="pres">
      <dgm:prSet presAssocID="{5CFDFDD0-4094-447C-B7D7-613434ECDA63}" presName="pillar1" presStyleLbl="node1" presStyleIdx="0" presStyleCnt="4">
        <dgm:presLayoutVars>
          <dgm:bulletEnabled val="1"/>
        </dgm:presLayoutVars>
      </dgm:prSet>
      <dgm:spPr/>
      <dgm:t>
        <a:bodyPr/>
        <a:lstStyle/>
        <a:p>
          <a:endParaRPr lang="en-US"/>
        </a:p>
      </dgm:t>
    </dgm:pt>
    <dgm:pt modelId="{6CA7B5B5-C1B1-4A00-BB0E-F4094BF622B1}" type="pres">
      <dgm:prSet presAssocID="{8FA76273-27C2-41BF-9E1C-6FF891D67E37}" presName="pillarX" presStyleLbl="node1" presStyleIdx="1" presStyleCnt="4">
        <dgm:presLayoutVars>
          <dgm:bulletEnabled val="1"/>
        </dgm:presLayoutVars>
      </dgm:prSet>
      <dgm:spPr/>
      <dgm:t>
        <a:bodyPr/>
        <a:lstStyle/>
        <a:p>
          <a:endParaRPr lang="en-US"/>
        </a:p>
      </dgm:t>
    </dgm:pt>
    <dgm:pt modelId="{00456948-DFA3-4016-A6CC-E393DBF43854}" type="pres">
      <dgm:prSet presAssocID="{59CCEAAC-40EC-41C0-93BD-92AA5D37FFC4}" presName="pillarX" presStyleLbl="node1" presStyleIdx="2" presStyleCnt="4">
        <dgm:presLayoutVars>
          <dgm:bulletEnabled val="1"/>
        </dgm:presLayoutVars>
      </dgm:prSet>
      <dgm:spPr/>
      <dgm:t>
        <a:bodyPr/>
        <a:lstStyle/>
        <a:p>
          <a:endParaRPr lang="en-US"/>
        </a:p>
      </dgm:t>
    </dgm:pt>
    <dgm:pt modelId="{7371B52E-00E2-4B71-88FB-7839C8A1B72B}" type="pres">
      <dgm:prSet presAssocID="{11D84EDF-3C40-42D3-B3C1-00BEBEAD1F26}" presName="pillarX" presStyleLbl="node1" presStyleIdx="3" presStyleCnt="4">
        <dgm:presLayoutVars>
          <dgm:bulletEnabled val="1"/>
        </dgm:presLayoutVars>
      </dgm:prSet>
      <dgm:spPr/>
      <dgm:t>
        <a:bodyPr/>
        <a:lstStyle/>
        <a:p>
          <a:endParaRPr lang="en-US"/>
        </a:p>
      </dgm:t>
    </dgm:pt>
    <dgm:pt modelId="{A3EB3079-2D88-494A-BE96-C9AE1B47D522}" type="pres">
      <dgm:prSet presAssocID="{5CFDFDD0-4094-447C-B7D7-613434ECDA63}" presName="base" presStyleLbl="dkBgShp" presStyleIdx="1" presStyleCnt="2"/>
      <dgm:spPr/>
      <dgm:t>
        <a:bodyPr/>
        <a:lstStyle/>
        <a:p>
          <a:endParaRPr lang="en-US"/>
        </a:p>
      </dgm:t>
    </dgm:pt>
  </dgm:ptLst>
  <dgm:cxnLst>
    <dgm:cxn modelId="{95DE1A0C-2F6C-4F19-9675-D230FDC7E2D4}" srcId="{59CCEAAC-40EC-41C0-93BD-92AA5D37FFC4}" destId="{2C8D9AE6-B332-47F4-A9F8-9C7A01D12A73}" srcOrd="2" destOrd="0" parTransId="{723A8C37-1C76-4C75-A262-3740729E186F}" sibTransId="{9478B9B8-1743-40F5-BC8F-BFC52DA229D5}"/>
    <dgm:cxn modelId="{9D4E580E-7079-4E2C-BC7B-4E93FA791858}" srcId="{BB2D7B2B-4C16-47B9-938C-E7A7AE552C4D}" destId="{A5D1C601-A0B6-40CC-8DAA-6D67D26E1A41}" srcOrd="1" destOrd="0" parTransId="{EF533E21-1282-4B89-B066-DF3067D58216}" sibTransId="{49E08E7F-14DF-44F0-989D-B0603110BF3E}"/>
    <dgm:cxn modelId="{6BA34E24-1E70-4F5B-960C-BCEDD6750EE5}" type="presOf" srcId="{82B22F53-5B36-44CB-AD7F-1E5321B2F898}" destId="{6CA7B5B5-C1B1-4A00-BB0E-F4094BF622B1}" srcOrd="0" destOrd="3" presId="urn:microsoft.com/office/officeart/2005/8/layout/hList3"/>
    <dgm:cxn modelId="{B653AACF-2291-4C4C-B91A-331774B05014}" type="presOf" srcId="{341DCC55-E315-4C61-90F6-4FBE57CBE1C5}" destId="{97555A31-784D-4BB6-98AA-88172708053E}" srcOrd="0" destOrd="0" presId="urn:microsoft.com/office/officeart/2005/8/layout/hList3"/>
    <dgm:cxn modelId="{03FF9CA8-93CB-4965-A0BF-29EDC990D8A3}" type="presOf" srcId="{E5BC56EA-2AD8-445B-8014-4B8FDFE4F7C9}" destId="{6CA7B5B5-C1B1-4A00-BB0E-F4094BF622B1}" srcOrd="0" destOrd="4" presId="urn:microsoft.com/office/officeart/2005/8/layout/hList3"/>
    <dgm:cxn modelId="{37E2F3F4-60C4-4003-BEF6-1311330247E7}" srcId="{8FA76273-27C2-41BF-9E1C-6FF891D67E37}" destId="{41E3062C-E3E1-484B-83D7-4EE4033C51C3}" srcOrd="1" destOrd="0" parTransId="{7A6AAC84-A9E4-4B01-9D7A-302D956625A2}" sibTransId="{D3EE2F42-1504-486E-AE01-6AC3822BC5FF}"/>
    <dgm:cxn modelId="{8C083A15-F964-4651-B9AF-996FD4F436B4}" type="presOf" srcId="{C78FCDDA-5D64-420A-B055-3D6527229B9B}" destId="{00456948-DFA3-4016-A6CC-E393DBF43854}" srcOrd="0" destOrd="2" presId="urn:microsoft.com/office/officeart/2005/8/layout/hList3"/>
    <dgm:cxn modelId="{B1D55D14-2338-418C-8ED8-431BDADF1DF2}" type="presOf" srcId="{306F258B-A972-4F74-9CD1-3F75547BD89A}" destId="{7371B52E-00E2-4B71-88FB-7839C8A1B72B}" srcOrd="0" destOrd="3" presId="urn:microsoft.com/office/officeart/2005/8/layout/hList3"/>
    <dgm:cxn modelId="{C1D24EF4-CD9C-4266-A383-EDE0D0FC515F}" type="presOf" srcId="{9DD0B720-C26F-483B-BD78-35F80E19C564}" destId="{DFA7972B-8551-4CAB-8522-64C9779ECB64}" srcOrd="0" destOrd="3" presId="urn:microsoft.com/office/officeart/2005/8/layout/hList3"/>
    <dgm:cxn modelId="{33210364-9343-4A3D-9DEB-856765BFE919}" type="presOf" srcId="{41E3062C-E3E1-484B-83D7-4EE4033C51C3}" destId="{6CA7B5B5-C1B1-4A00-BB0E-F4094BF622B1}" srcOrd="0" destOrd="2" presId="urn:microsoft.com/office/officeart/2005/8/layout/hList3"/>
    <dgm:cxn modelId="{6D0E9067-F23B-429A-9AF6-7D048E2360EA}" srcId="{59CCEAAC-40EC-41C0-93BD-92AA5D37FFC4}" destId="{C78FCDDA-5D64-420A-B055-3D6527229B9B}" srcOrd="1" destOrd="0" parTransId="{0B5C1204-A184-46CD-AE59-6C1154A3A6BD}" sibTransId="{E3E819F1-6188-4CAF-AECD-A72A771F5384}"/>
    <dgm:cxn modelId="{26C0ED76-CF1D-4FB5-B82D-83F1E566ECAE}" type="presOf" srcId="{7D042B5F-716D-4155-99B4-B0B6C84AD57A}" destId="{7371B52E-00E2-4B71-88FB-7839C8A1B72B}" srcOrd="0" destOrd="1" presId="urn:microsoft.com/office/officeart/2005/8/layout/hList3"/>
    <dgm:cxn modelId="{26E42179-B583-4D17-A978-57262DEB6D9D}" srcId="{5CFDFDD0-4094-447C-B7D7-613434ECDA63}" destId="{11D84EDF-3C40-42D3-B3C1-00BEBEAD1F26}" srcOrd="3" destOrd="0" parTransId="{6D71EFCE-F49B-49FD-801F-174D653CC66A}" sibTransId="{DDC66488-73AE-4542-BDE3-E6F9DC01EC83}"/>
    <dgm:cxn modelId="{700FD6BB-ADDF-445C-8BCD-DAF833B72A11}" srcId="{341DCC55-E315-4C61-90F6-4FBE57CBE1C5}" destId="{0D51DA4A-5F28-4C06-9C0F-647346B7479E}" srcOrd="1" destOrd="0" parTransId="{5E2CCBFD-4BDC-48F9-8B8B-E3AD85ACCF7F}" sibTransId="{3AC1ECFC-3AF7-4180-8178-07825EE0BF11}"/>
    <dgm:cxn modelId="{7D43445A-4B0E-496C-BCA7-25E3FAD701DB}" srcId="{5CFDFDD0-4094-447C-B7D7-613434ECDA63}" destId="{8FA76273-27C2-41BF-9E1C-6FF891D67E37}" srcOrd="1" destOrd="0" parTransId="{B85EF90F-A6CB-4C71-A768-A26D1675CCE2}" sibTransId="{5D908477-6019-427C-89A3-ECD62EA52778}"/>
    <dgm:cxn modelId="{C907E869-5B5C-4D9C-A4E4-2F3EDC2F3EC3}" srcId="{8FA76273-27C2-41BF-9E1C-6FF891D67E37}" destId="{82B22F53-5B36-44CB-AD7F-1E5321B2F898}" srcOrd="2" destOrd="0" parTransId="{E92929C7-56CA-4DEB-9FD6-0A715B6118D4}" sibTransId="{B6EA3602-D450-47C2-950A-7C2F4268FD2C}"/>
    <dgm:cxn modelId="{667FDD46-FAB3-4AA8-9746-D50129F69D58}" type="presOf" srcId="{179161FE-AC48-4174-AC6A-A3A18095AE72}" destId="{00456948-DFA3-4016-A6CC-E393DBF43854}" srcOrd="0" destOrd="1" presId="urn:microsoft.com/office/officeart/2005/8/layout/hList3"/>
    <dgm:cxn modelId="{1F36C40F-327E-4B6D-8C6C-253A41A44B0F}" type="presOf" srcId="{FDEA9583-AB99-48EE-953B-F3C2FCD5AB8F}" destId="{6CA7B5B5-C1B1-4A00-BB0E-F4094BF622B1}" srcOrd="0" destOrd="1" presId="urn:microsoft.com/office/officeart/2005/8/layout/hList3"/>
    <dgm:cxn modelId="{CFE24A93-C0A6-4D66-9B75-1641054E2A85}" srcId="{BB2D7B2B-4C16-47B9-938C-E7A7AE552C4D}" destId="{8BE1EAB8-3168-4B41-BEE7-9BFC9B2583EC}" srcOrd="0" destOrd="0" parTransId="{A0DE61A0-079A-4C1B-B8D3-2A9E948FE034}" sibTransId="{EE80C342-5BDC-4558-A6FF-A38FFCB944D5}"/>
    <dgm:cxn modelId="{4B9B3FB7-9B43-4918-A8BA-87DB488E97BB}" srcId="{11D84EDF-3C40-42D3-B3C1-00BEBEAD1F26}" destId="{6399EAE9-FA7C-4925-A784-BC8FFA7EBAB7}" srcOrd="1" destOrd="0" parTransId="{B517CA6E-A57D-4EDF-8CE1-CE9048A4A5CE}" sibTransId="{80249D78-9671-44BF-A232-15BFB8F46A95}"/>
    <dgm:cxn modelId="{EC43FDC2-59C1-4730-A0EE-65CD2E1267C6}" srcId="{5CFDFDD0-4094-447C-B7D7-613434ECDA63}" destId="{BB2D7B2B-4C16-47B9-938C-E7A7AE552C4D}" srcOrd="0" destOrd="0" parTransId="{C2545E8A-088A-439D-8C7E-FC368C2D2B46}" sibTransId="{F3B71DAA-58F8-42D6-86BC-970B61FF3B9E}"/>
    <dgm:cxn modelId="{B51D08BF-5EDA-46A5-8F2A-4F490C72326B}" type="presOf" srcId="{2C8D9AE6-B332-47F4-A9F8-9C7A01D12A73}" destId="{00456948-DFA3-4016-A6CC-E393DBF43854}" srcOrd="0" destOrd="3" presId="urn:microsoft.com/office/officeart/2005/8/layout/hList3"/>
    <dgm:cxn modelId="{A1F93DBC-3A67-4D8F-A7D1-F8476A8F7435}" srcId="{5CFDFDD0-4094-447C-B7D7-613434ECDA63}" destId="{59CCEAAC-40EC-41C0-93BD-92AA5D37FFC4}" srcOrd="2" destOrd="0" parTransId="{58881C35-245D-4528-8C10-29D7C1FB802E}" sibTransId="{B507038C-696D-4139-A515-BBD1E33C5B9F}"/>
    <dgm:cxn modelId="{D5C39D5F-72A9-4BF9-B4D9-57779E126DA2}" type="presOf" srcId="{1EB51313-D33D-4D7C-A379-47B9C20AD4A5}" destId="{00456948-DFA3-4016-A6CC-E393DBF43854}" srcOrd="0" destOrd="4" presId="urn:microsoft.com/office/officeart/2005/8/layout/hList3"/>
    <dgm:cxn modelId="{518DAE52-4874-4BCC-8C26-62B75F610A1E}" type="presOf" srcId="{4BDB3812-A314-4D2E-BDA5-8FB7B11161FF}" destId="{DFA7972B-8551-4CAB-8522-64C9779ECB64}" srcOrd="0" destOrd="4" presId="urn:microsoft.com/office/officeart/2005/8/layout/hList3"/>
    <dgm:cxn modelId="{F4E8DAF9-DAD8-4CC6-B76C-258AD6708C60}" srcId="{BB2D7B2B-4C16-47B9-938C-E7A7AE552C4D}" destId="{9DD0B720-C26F-483B-BD78-35F80E19C564}" srcOrd="2" destOrd="0" parTransId="{D761CFFE-5F92-4DF8-8C41-47CB901E3B91}" sibTransId="{BE8B2F24-5326-44BF-843D-168D9D6539D8}"/>
    <dgm:cxn modelId="{F9212CE7-DD5F-4A92-8D3B-EAE3EF485F6E}" type="presOf" srcId="{6399EAE9-FA7C-4925-A784-BC8FFA7EBAB7}" destId="{7371B52E-00E2-4B71-88FB-7839C8A1B72B}" srcOrd="0" destOrd="2" presId="urn:microsoft.com/office/officeart/2005/8/layout/hList3"/>
    <dgm:cxn modelId="{A17F98C5-6C08-4595-9EF8-8DDC2C8211FC}" srcId="{59CCEAAC-40EC-41C0-93BD-92AA5D37FFC4}" destId="{1EB51313-D33D-4D7C-A379-47B9C20AD4A5}" srcOrd="3" destOrd="0" parTransId="{82A6EDB0-4D21-4291-A03B-A59974902AF4}" sibTransId="{43A81AE3-1793-479D-B855-3DE353257402}"/>
    <dgm:cxn modelId="{9AC039EA-2659-4FF0-AFDC-C6446EBB1BC8}" srcId="{11D84EDF-3C40-42D3-B3C1-00BEBEAD1F26}" destId="{7D042B5F-716D-4155-99B4-B0B6C84AD57A}" srcOrd="0" destOrd="0" parTransId="{A9F0917F-AA93-4C8F-84FE-6BB2C19D0DB0}" sibTransId="{552A0F89-1213-49B8-97DC-F92BCA8FE010}"/>
    <dgm:cxn modelId="{735BBE40-E63B-4EF5-8699-F385C16C3037}" type="presOf" srcId="{8FA76273-27C2-41BF-9E1C-6FF891D67E37}" destId="{6CA7B5B5-C1B1-4A00-BB0E-F4094BF622B1}" srcOrd="0" destOrd="0" presId="urn:microsoft.com/office/officeart/2005/8/layout/hList3"/>
    <dgm:cxn modelId="{4782A825-567C-4054-A313-4472FCB1762A}" type="presOf" srcId="{11D84EDF-3C40-42D3-B3C1-00BEBEAD1F26}" destId="{7371B52E-00E2-4B71-88FB-7839C8A1B72B}" srcOrd="0" destOrd="0" presId="urn:microsoft.com/office/officeart/2005/8/layout/hList3"/>
    <dgm:cxn modelId="{18828596-0CE9-4096-9D4A-D250AAD27A46}" type="presOf" srcId="{A5D1C601-A0B6-40CC-8DAA-6D67D26E1A41}" destId="{DFA7972B-8551-4CAB-8522-64C9779ECB64}" srcOrd="0" destOrd="2" presId="urn:microsoft.com/office/officeart/2005/8/layout/hList3"/>
    <dgm:cxn modelId="{EDD26099-9720-48C9-81DE-642335D3055A}" type="presOf" srcId="{BB2D7B2B-4C16-47B9-938C-E7A7AE552C4D}" destId="{DFA7972B-8551-4CAB-8522-64C9779ECB64}" srcOrd="0" destOrd="0" presId="urn:microsoft.com/office/officeart/2005/8/layout/hList3"/>
    <dgm:cxn modelId="{A3B09FD0-B1D7-4AA3-877C-4D456794891A}" type="presOf" srcId="{59CCEAAC-40EC-41C0-93BD-92AA5D37FFC4}" destId="{00456948-DFA3-4016-A6CC-E393DBF43854}" srcOrd="0" destOrd="0" presId="urn:microsoft.com/office/officeart/2005/8/layout/hList3"/>
    <dgm:cxn modelId="{DE7EE0F7-5532-424D-908B-4C55F21236F4}" srcId="{8FA76273-27C2-41BF-9E1C-6FF891D67E37}" destId="{E5BC56EA-2AD8-445B-8014-4B8FDFE4F7C9}" srcOrd="3" destOrd="0" parTransId="{E51E5391-4B68-4E11-8D7C-771288888919}" sibTransId="{6A6B5757-65D9-4127-B495-F0B1C7C9DAA0}"/>
    <dgm:cxn modelId="{E1B5EC22-B882-4C3F-A19B-A049BC5AAF30}" srcId="{341DCC55-E315-4C61-90F6-4FBE57CBE1C5}" destId="{5CFDFDD0-4094-447C-B7D7-613434ECDA63}" srcOrd="0" destOrd="0" parTransId="{27FA214F-C33D-46FE-9881-02014088BAA4}" sibTransId="{1110AD4A-1965-4E0D-8508-DED0605A60FE}"/>
    <dgm:cxn modelId="{75BD4994-625A-4BAB-A53F-B5D9CA51E5D1}" srcId="{BB2D7B2B-4C16-47B9-938C-E7A7AE552C4D}" destId="{4BDB3812-A314-4D2E-BDA5-8FB7B11161FF}" srcOrd="3" destOrd="0" parTransId="{A7027380-48D3-40D5-97AE-D72554398C0C}" sibTransId="{ADED2B04-6957-4E2E-858C-A0EF85E50D51}"/>
    <dgm:cxn modelId="{831BB595-944A-4CAA-A4E6-8F171B8D726D}" type="presOf" srcId="{8BE1EAB8-3168-4B41-BEE7-9BFC9B2583EC}" destId="{DFA7972B-8551-4CAB-8522-64C9779ECB64}" srcOrd="0" destOrd="1" presId="urn:microsoft.com/office/officeart/2005/8/layout/hList3"/>
    <dgm:cxn modelId="{CF39D51A-73BA-4C98-B148-9BAA7B92C0FF}" type="presOf" srcId="{5CFDFDD0-4094-447C-B7D7-613434ECDA63}" destId="{DFA1E4B0-196D-486A-8D7A-B134B055193A}" srcOrd="0" destOrd="0" presId="urn:microsoft.com/office/officeart/2005/8/layout/hList3"/>
    <dgm:cxn modelId="{9CD763AB-8443-46E0-A7F1-57FD33D52C72}" srcId="{11D84EDF-3C40-42D3-B3C1-00BEBEAD1F26}" destId="{306F258B-A972-4F74-9CD1-3F75547BD89A}" srcOrd="2" destOrd="0" parTransId="{C5BB4CC1-FE1E-49CE-A3E8-B0EE351A392B}" sibTransId="{B8171999-7D4D-4D7D-9FB4-76B97C5CAA6B}"/>
    <dgm:cxn modelId="{C77C0E2E-3E4F-4D63-8D2D-0ACA3CA547CB}" srcId="{59CCEAAC-40EC-41C0-93BD-92AA5D37FFC4}" destId="{179161FE-AC48-4174-AC6A-A3A18095AE72}" srcOrd="0" destOrd="0" parTransId="{982F470D-8923-4175-8A55-A0ECF9643D20}" sibTransId="{FCCF4039-7FBE-4971-8D06-FB9D54B4B917}"/>
    <dgm:cxn modelId="{7A961702-AB3A-4AA9-9218-CD35C707F660}" srcId="{8FA76273-27C2-41BF-9E1C-6FF891D67E37}" destId="{FDEA9583-AB99-48EE-953B-F3C2FCD5AB8F}" srcOrd="0" destOrd="0" parTransId="{DBCFD880-EC31-41A8-B5D8-52E73E8CF904}" sibTransId="{0B29F988-EE2F-44F1-973F-ACBC0DB0C872}"/>
    <dgm:cxn modelId="{19F8A39D-2692-422A-AB24-2538E91BAC9F}" type="presParOf" srcId="{97555A31-784D-4BB6-98AA-88172708053E}" destId="{DFA1E4B0-196D-486A-8D7A-B134B055193A}" srcOrd="0" destOrd="0" presId="urn:microsoft.com/office/officeart/2005/8/layout/hList3"/>
    <dgm:cxn modelId="{72AA7E57-7C2C-4C48-945A-52BA42F1ADF5}" type="presParOf" srcId="{97555A31-784D-4BB6-98AA-88172708053E}" destId="{332BD9B0-957C-491C-BE35-7BEAAAFF870E}" srcOrd="1" destOrd="0" presId="urn:microsoft.com/office/officeart/2005/8/layout/hList3"/>
    <dgm:cxn modelId="{07BBC315-439B-4CC3-92E5-EE4C32AF7BB1}" type="presParOf" srcId="{332BD9B0-957C-491C-BE35-7BEAAAFF870E}" destId="{DFA7972B-8551-4CAB-8522-64C9779ECB64}" srcOrd="0" destOrd="0" presId="urn:microsoft.com/office/officeart/2005/8/layout/hList3"/>
    <dgm:cxn modelId="{48B61132-F2D1-4A78-89BF-61788CC8E9C5}" type="presParOf" srcId="{332BD9B0-957C-491C-BE35-7BEAAAFF870E}" destId="{6CA7B5B5-C1B1-4A00-BB0E-F4094BF622B1}" srcOrd="1" destOrd="0" presId="urn:microsoft.com/office/officeart/2005/8/layout/hList3"/>
    <dgm:cxn modelId="{77B0D60F-8116-4B18-BB2F-B54D1ABA3D8D}" type="presParOf" srcId="{332BD9B0-957C-491C-BE35-7BEAAAFF870E}" destId="{00456948-DFA3-4016-A6CC-E393DBF43854}" srcOrd="2" destOrd="0" presId="urn:microsoft.com/office/officeart/2005/8/layout/hList3"/>
    <dgm:cxn modelId="{CB068F47-74AF-4BD0-AA3B-722B389486BA}" type="presParOf" srcId="{332BD9B0-957C-491C-BE35-7BEAAAFF870E}" destId="{7371B52E-00E2-4B71-88FB-7839C8A1B72B}" srcOrd="3" destOrd="0" presId="urn:microsoft.com/office/officeart/2005/8/layout/hList3"/>
    <dgm:cxn modelId="{8A17D3A4-10FB-4A07-9D65-9A65849BE525}" type="presParOf" srcId="{97555A31-784D-4BB6-98AA-88172708053E}" destId="{A3EB3079-2D88-494A-BE96-C9AE1B47D522}"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58DDC8-AFB9-42DF-A55A-12BC71E253CA}">
      <dsp:nvSpPr>
        <dsp:cNvPr id="0" name=""/>
        <dsp:cNvSpPr/>
      </dsp:nvSpPr>
      <dsp:spPr>
        <a:xfrm>
          <a:off x="617219" y="0"/>
          <a:ext cx="6995160" cy="4389437"/>
        </a:xfrm>
        <a:prstGeom prst="rightArrow">
          <a:avLst/>
        </a:prstGeom>
        <a:gradFill rotWithShape="0">
          <a:gsLst>
            <a:gs pos="0">
              <a:srgbClr val="C0504D">
                <a:tint val="40000"/>
                <a:hueOff val="0"/>
                <a:satOff val="0"/>
                <a:lumOff val="0"/>
                <a:alphaOff val="0"/>
                <a:shade val="51000"/>
                <a:satMod val="130000"/>
              </a:srgbClr>
            </a:gs>
            <a:gs pos="80000">
              <a:srgbClr val="C0504D">
                <a:tint val="40000"/>
                <a:hueOff val="0"/>
                <a:satOff val="0"/>
                <a:lumOff val="0"/>
                <a:alphaOff val="0"/>
                <a:shade val="93000"/>
                <a:satMod val="130000"/>
              </a:srgbClr>
            </a:gs>
            <a:gs pos="100000">
              <a:srgbClr val="C0504D">
                <a:tint val="40000"/>
                <a:hueOff val="0"/>
                <a:satOff val="0"/>
                <a:lumOff val="0"/>
                <a:alphaOff val="0"/>
                <a:shade val="94000"/>
                <a:satMod val="135000"/>
              </a:srgb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ysClr val="window" lastClr="FFFFFF"/>
          </a:contourClr>
        </a:sp3d>
      </dsp:spPr>
      <dsp:style>
        <a:lnRef idx="0">
          <a:scrgbClr r="0" g="0" b="0"/>
        </a:lnRef>
        <a:fillRef idx="3">
          <a:scrgbClr r="0" g="0" b="0"/>
        </a:fillRef>
        <a:effectRef idx="0">
          <a:scrgbClr r="0" g="0" b="0"/>
        </a:effectRef>
        <a:fontRef idx="minor"/>
      </dsp:style>
    </dsp:sp>
    <dsp:sp modelId="{E66A57CB-5918-4ADD-8A59-192E1831D214}">
      <dsp:nvSpPr>
        <dsp:cNvPr id="0" name=""/>
        <dsp:cNvSpPr/>
      </dsp:nvSpPr>
      <dsp:spPr>
        <a:xfrm>
          <a:off x="3013" y="1316831"/>
          <a:ext cx="2648902" cy="1755774"/>
        </a:xfrm>
        <a:prstGeom prst="roundRect">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a:solidFill>
                <a:sysClr val="window" lastClr="FFFFFF"/>
              </a:solidFill>
              <a:latin typeface="Calibri"/>
              <a:ea typeface="+mn-ea"/>
              <a:cs typeface="+mn-cs"/>
            </a:rPr>
            <a:t>Brand Awareness</a:t>
          </a:r>
        </a:p>
      </dsp:txBody>
      <dsp:txXfrm>
        <a:off x="88723" y="1402541"/>
        <a:ext cx="2477482" cy="1584354"/>
      </dsp:txXfrm>
    </dsp:sp>
    <dsp:sp modelId="{C8BF7E84-0121-4C85-9337-BDB8E7B64FF3}">
      <dsp:nvSpPr>
        <dsp:cNvPr id="0" name=""/>
        <dsp:cNvSpPr/>
      </dsp:nvSpPr>
      <dsp:spPr>
        <a:xfrm>
          <a:off x="2790348" y="1316831"/>
          <a:ext cx="2648902" cy="1755774"/>
        </a:xfrm>
        <a:prstGeom prst="round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a:solidFill>
                <a:sysClr val="window" lastClr="FFFFFF"/>
              </a:solidFill>
              <a:latin typeface="Calibri"/>
              <a:ea typeface="+mn-ea"/>
              <a:cs typeface="+mn-cs"/>
            </a:rPr>
            <a:t>Customer Acquisition</a:t>
          </a:r>
        </a:p>
      </dsp:txBody>
      <dsp:txXfrm>
        <a:off x="2876058" y="1402541"/>
        <a:ext cx="2477482" cy="1584354"/>
      </dsp:txXfrm>
    </dsp:sp>
    <dsp:sp modelId="{F8FD9D5E-8A97-423C-9661-6A61FCD842DD}">
      <dsp:nvSpPr>
        <dsp:cNvPr id="0" name=""/>
        <dsp:cNvSpPr/>
      </dsp:nvSpPr>
      <dsp:spPr>
        <a:xfrm>
          <a:off x="5577683" y="1316831"/>
          <a:ext cx="2648902" cy="1755774"/>
        </a:xfrm>
        <a:prstGeom prst="round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a:solidFill>
                <a:sysClr val="window" lastClr="FFFFFF"/>
              </a:solidFill>
              <a:latin typeface="Calibri"/>
              <a:ea typeface="+mn-ea"/>
              <a:cs typeface="+mn-cs"/>
            </a:rPr>
            <a:t>Customer Retention</a:t>
          </a:r>
        </a:p>
      </dsp:txBody>
      <dsp:txXfrm>
        <a:off x="5663393" y="1402541"/>
        <a:ext cx="2477482" cy="15843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3564F6-EF55-4E5E-930B-5410505765DA}">
      <dsp:nvSpPr>
        <dsp:cNvPr id="0" name=""/>
        <dsp:cNvSpPr/>
      </dsp:nvSpPr>
      <dsp:spPr>
        <a:xfrm>
          <a:off x="866030" y="2813"/>
          <a:ext cx="1421010" cy="710505"/>
        </a:xfrm>
        <a:prstGeom prst="roundRect">
          <a:avLst>
            <a:gd name="adj" fmla="val 10000"/>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a:solidFill>
                <a:sysClr val="window" lastClr="FFFFFF"/>
              </a:solidFill>
              <a:latin typeface="Times New Roman"/>
              <a:ea typeface="+mn-ea"/>
              <a:cs typeface="+mn-cs"/>
            </a:rPr>
            <a:t>Brand Awareness</a:t>
          </a:r>
        </a:p>
      </dsp:txBody>
      <dsp:txXfrm>
        <a:off x="886840" y="23623"/>
        <a:ext cx="1379390" cy="668885"/>
      </dsp:txXfrm>
    </dsp:sp>
    <dsp:sp modelId="{2446B89E-365B-4BC2-AA7C-443494814C07}">
      <dsp:nvSpPr>
        <dsp:cNvPr id="0" name=""/>
        <dsp:cNvSpPr/>
      </dsp:nvSpPr>
      <dsp:spPr>
        <a:xfrm>
          <a:off x="1008131" y="713319"/>
          <a:ext cx="142101" cy="532879"/>
        </a:xfrm>
        <a:custGeom>
          <a:avLst/>
          <a:gdLst/>
          <a:ahLst/>
          <a:cxnLst/>
          <a:rect l="0" t="0" r="0" b="0"/>
          <a:pathLst>
            <a:path>
              <a:moveTo>
                <a:pt x="0" y="0"/>
              </a:moveTo>
              <a:lnTo>
                <a:pt x="0" y="386791"/>
              </a:lnTo>
              <a:lnTo>
                <a:pt x="103144" y="386791"/>
              </a:lnTo>
            </a:path>
          </a:pathLst>
        </a:custGeo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62042BA-3896-4415-9B06-FD53776C5740}">
      <dsp:nvSpPr>
        <dsp:cNvPr id="0" name=""/>
        <dsp:cNvSpPr/>
      </dsp:nvSpPr>
      <dsp:spPr>
        <a:xfrm>
          <a:off x="1150233" y="890945"/>
          <a:ext cx="1136808" cy="710505"/>
        </a:xfrm>
        <a:prstGeom prst="roundRect">
          <a:avLst>
            <a:gd name="adj" fmla="val 10000"/>
          </a:avLst>
        </a:prstGeom>
        <a:solidFill>
          <a:sysClr val="window" lastClr="FFFFFF">
            <a:alpha val="90000"/>
            <a:hueOff val="0"/>
            <a:satOff val="0"/>
            <a:lumOff val="0"/>
            <a:alphaOff val="0"/>
          </a:sysClr>
        </a:solidFill>
        <a:ln w="9525"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kern="1200">
              <a:solidFill>
                <a:sysClr val="windowText" lastClr="000000">
                  <a:hueOff val="0"/>
                  <a:satOff val="0"/>
                  <a:lumOff val="0"/>
                  <a:alphaOff val="0"/>
                </a:sysClr>
              </a:solidFill>
              <a:latin typeface="Times New Roman"/>
              <a:ea typeface="+mn-ea"/>
              <a:cs typeface="+mn-cs"/>
            </a:rPr>
            <a:t>Affiliate Marketing</a:t>
          </a:r>
        </a:p>
      </dsp:txBody>
      <dsp:txXfrm>
        <a:off x="1171043" y="911755"/>
        <a:ext cx="1095188" cy="668885"/>
      </dsp:txXfrm>
    </dsp:sp>
    <dsp:sp modelId="{B7F3518A-19C4-4BF0-A3AB-145F68F260E7}">
      <dsp:nvSpPr>
        <dsp:cNvPr id="0" name=""/>
        <dsp:cNvSpPr/>
      </dsp:nvSpPr>
      <dsp:spPr>
        <a:xfrm>
          <a:off x="1008131" y="713319"/>
          <a:ext cx="142101" cy="1421010"/>
        </a:xfrm>
        <a:custGeom>
          <a:avLst/>
          <a:gdLst/>
          <a:ahLst/>
          <a:cxnLst/>
          <a:rect l="0" t="0" r="0" b="0"/>
          <a:pathLst>
            <a:path>
              <a:moveTo>
                <a:pt x="0" y="0"/>
              </a:moveTo>
              <a:lnTo>
                <a:pt x="0" y="1031444"/>
              </a:lnTo>
              <a:lnTo>
                <a:pt x="103144" y="1031444"/>
              </a:lnTo>
            </a:path>
          </a:pathLst>
        </a:custGeo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91728A7-FB5B-446B-A89D-3F47C523C7E1}">
      <dsp:nvSpPr>
        <dsp:cNvPr id="0" name=""/>
        <dsp:cNvSpPr/>
      </dsp:nvSpPr>
      <dsp:spPr>
        <a:xfrm>
          <a:off x="1150233" y="1779077"/>
          <a:ext cx="1136808" cy="710505"/>
        </a:xfrm>
        <a:prstGeom prst="roundRect">
          <a:avLst>
            <a:gd name="adj" fmla="val 10000"/>
          </a:avLst>
        </a:prstGeom>
        <a:solidFill>
          <a:sysClr val="window" lastClr="FFFFFF">
            <a:alpha val="90000"/>
            <a:hueOff val="0"/>
            <a:satOff val="0"/>
            <a:lumOff val="0"/>
            <a:alphaOff val="0"/>
          </a:sysClr>
        </a:solidFill>
        <a:ln w="9525" cap="flat" cmpd="sng" algn="ctr">
          <a:solidFill>
            <a:srgbClr val="9BBB59">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kern="1200">
              <a:solidFill>
                <a:sysClr val="windowText" lastClr="000000">
                  <a:hueOff val="0"/>
                  <a:satOff val="0"/>
                  <a:lumOff val="0"/>
                  <a:alphaOff val="0"/>
                </a:sysClr>
              </a:solidFill>
              <a:latin typeface="Times New Roman"/>
              <a:ea typeface="+mn-ea"/>
              <a:cs typeface="+mn-cs"/>
            </a:rPr>
            <a:t>Blog Marketing</a:t>
          </a:r>
        </a:p>
      </dsp:txBody>
      <dsp:txXfrm>
        <a:off x="1171043" y="1799887"/>
        <a:ext cx="1095188" cy="668885"/>
      </dsp:txXfrm>
    </dsp:sp>
    <dsp:sp modelId="{CE92AAC7-94EE-483E-80C5-3B11B41E57BA}">
      <dsp:nvSpPr>
        <dsp:cNvPr id="0" name=""/>
        <dsp:cNvSpPr/>
      </dsp:nvSpPr>
      <dsp:spPr>
        <a:xfrm>
          <a:off x="1008131" y="713319"/>
          <a:ext cx="142101" cy="2309142"/>
        </a:xfrm>
        <a:custGeom>
          <a:avLst/>
          <a:gdLst/>
          <a:ahLst/>
          <a:cxnLst/>
          <a:rect l="0" t="0" r="0" b="0"/>
          <a:pathLst>
            <a:path>
              <a:moveTo>
                <a:pt x="0" y="0"/>
              </a:moveTo>
              <a:lnTo>
                <a:pt x="0" y="1676096"/>
              </a:lnTo>
              <a:lnTo>
                <a:pt x="103144" y="1676096"/>
              </a:lnTo>
            </a:path>
          </a:pathLst>
        </a:custGeo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0BF5808-B627-4B6F-A1A1-1A49A006FC51}">
      <dsp:nvSpPr>
        <dsp:cNvPr id="0" name=""/>
        <dsp:cNvSpPr/>
      </dsp:nvSpPr>
      <dsp:spPr>
        <a:xfrm>
          <a:off x="1150233" y="2667209"/>
          <a:ext cx="1136808" cy="710505"/>
        </a:xfrm>
        <a:prstGeom prst="roundRect">
          <a:avLst>
            <a:gd name="adj" fmla="val 10000"/>
          </a:avLst>
        </a:prstGeom>
        <a:solidFill>
          <a:sysClr val="window" lastClr="FFFFFF">
            <a:alpha val="90000"/>
            <a:hueOff val="0"/>
            <a:satOff val="0"/>
            <a:lumOff val="0"/>
            <a:alphaOff val="0"/>
          </a:sysClr>
        </a:solidFill>
        <a:ln w="9525" cap="flat" cmpd="sng" algn="ctr">
          <a:solidFill>
            <a:srgbClr val="8064A2">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kern="1200">
              <a:solidFill>
                <a:sysClr val="windowText" lastClr="000000">
                  <a:hueOff val="0"/>
                  <a:satOff val="0"/>
                  <a:lumOff val="0"/>
                  <a:alphaOff val="0"/>
                </a:sysClr>
              </a:solidFill>
              <a:latin typeface="Times New Roman"/>
              <a:ea typeface="+mn-ea"/>
              <a:cs typeface="+mn-cs"/>
            </a:rPr>
            <a:t>Social Network Marketing</a:t>
          </a:r>
        </a:p>
      </dsp:txBody>
      <dsp:txXfrm>
        <a:off x="1171043" y="2688019"/>
        <a:ext cx="1095188" cy="668885"/>
      </dsp:txXfrm>
    </dsp:sp>
    <dsp:sp modelId="{1CB2BBD0-5461-4611-9886-A487E0813CAF}">
      <dsp:nvSpPr>
        <dsp:cNvPr id="0" name=""/>
        <dsp:cNvSpPr/>
      </dsp:nvSpPr>
      <dsp:spPr>
        <a:xfrm>
          <a:off x="1008131" y="713319"/>
          <a:ext cx="142101" cy="3197274"/>
        </a:xfrm>
        <a:custGeom>
          <a:avLst/>
          <a:gdLst/>
          <a:ahLst/>
          <a:cxnLst/>
          <a:rect l="0" t="0" r="0" b="0"/>
          <a:pathLst>
            <a:path>
              <a:moveTo>
                <a:pt x="0" y="0"/>
              </a:moveTo>
              <a:lnTo>
                <a:pt x="0" y="2320749"/>
              </a:lnTo>
              <a:lnTo>
                <a:pt x="103144" y="2320749"/>
              </a:lnTo>
            </a:path>
          </a:pathLst>
        </a:custGeo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D0B60BA-86E0-43E1-BDD9-DBD5B63AD985}">
      <dsp:nvSpPr>
        <dsp:cNvPr id="0" name=""/>
        <dsp:cNvSpPr/>
      </dsp:nvSpPr>
      <dsp:spPr>
        <a:xfrm>
          <a:off x="1150233" y="3555341"/>
          <a:ext cx="1136808" cy="710505"/>
        </a:xfrm>
        <a:prstGeom prst="roundRect">
          <a:avLst>
            <a:gd name="adj" fmla="val 10000"/>
          </a:avLst>
        </a:prstGeom>
        <a:solidFill>
          <a:sysClr val="window" lastClr="FFFFFF">
            <a:alpha val="90000"/>
            <a:hueOff val="0"/>
            <a:satOff val="0"/>
            <a:lumOff val="0"/>
            <a:alphaOff val="0"/>
          </a:sysClr>
        </a:solidFill>
        <a:ln w="9525" cap="flat" cmpd="sng" algn="ctr">
          <a:solidFill>
            <a:srgbClr val="4BACC6">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kern="1200">
              <a:solidFill>
                <a:sysClr val="windowText" lastClr="000000">
                  <a:hueOff val="0"/>
                  <a:satOff val="0"/>
                  <a:lumOff val="0"/>
                  <a:alphaOff val="0"/>
                </a:sysClr>
              </a:solidFill>
              <a:latin typeface="Times New Roman"/>
              <a:ea typeface="+mn-ea"/>
              <a:cs typeface="+mn-cs"/>
            </a:rPr>
            <a:t>Rich Media Ads</a:t>
          </a:r>
        </a:p>
      </dsp:txBody>
      <dsp:txXfrm>
        <a:off x="1171043" y="3576151"/>
        <a:ext cx="1095188" cy="668885"/>
      </dsp:txXfrm>
    </dsp:sp>
    <dsp:sp modelId="{3BEF1BB1-374A-44D0-A9A8-A42D034F83C4}">
      <dsp:nvSpPr>
        <dsp:cNvPr id="0" name=""/>
        <dsp:cNvSpPr/>
      </dsp:nvSpPr>
      <dsp:spPr>
        <a:xfrm>
          <a:off x="1008131" y="713319"/>
          <a:ext cx="142101" cy="4085406"/>
        </a:xfrm>
        <a:custGeom>
          <a:avLst/>
          <a:gdLst/>
          <a:ahLst/>
          <a:cxnLst/>
          <a:rect l="0" t="0" r="0" b="0"/>
          <a:pathLst>
            <a:path>
              <a:moveTo>
                <a:pt x="0" y="0"/>
              </a:moveTo>
              <a:lnTo>
                <a:pt x="0" y="2965401"/>
              </a:lnTo>
              <a:lnTo>
                <a:pt x="103144" y="2965401"/>
              </a:lnTo>
            </a:path>
          </a:pathLst>
        </a:custGeo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A46B2AE-FB85-4C08-AA55-13456D2E1098}">
      <dsp:nvSpPr>
        <dsp:cNvPr id="0" name=""/>
        <dsp:cNvSpPr/>
      </dsp:nvSpPr>
      <dsp:spPr>
        <a:xfrm>
          <a:off x="1150233" y="4443473"/>
          <a:ext cx="1136808" cy="710505"/>
        </a:xfrm>
        <a:prstGeom prst="roundRect">
          <a:avLst>
            <a:gd name="adj" fmla="val 10000"/>
          </a:avLst>
        </a:prstGeom>
        <a:solidFill>
          <a:sysClr val="window" lastClr="FFFFFF">
            <a:alpha val="90000"/>
            <a:hueOff val="0"/>
            <a:satOff val="0"/>
            <a:lumOff val="0"/>
            <a:alphaOff val="0"/>
          </a:sysClr>
        </a:solidFill>
        <a:ln w="9525" cap="flat" cmpd="sng" algn="ctr">
          <a:solidFill>
            <a:srgbClr val="F79646">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kern="1200">
              <a:solidFill>
                <a:sysClr val="windowText" lastClr="000000">
                  <a:hueOff val="0"/>
                  <a:satOff val="0"/>
                  <a:lumOff val="0"/>
                  <a:alphaOff val="0"/>
                </a:sysClr>
              </a:solidFill>
              <a:latin typeface="Times New Roman"/>
              <a:ea typeface="+mn-ea"/>
              <a:cs typeface="+mn-cs"/>
            </a:rPr>
            <a:t>Video Ads</a:t>
          </a:r>
        </a:p>
      </dsp:txBody>
      <dsp:txXfrm>
        <a:off x="1171043" y="4464283"/>
        <a:ext cx="1095188" cy="668885"/>
      </dsp:txXfrm>
    </dsp:sp>
    <dsp:sp modelId="{6C6951D3-12B3-4310-AA4B-8CC800CE5DF9}">
      <dsp:nvSpPr>
        <dsp:cNvPr id="0" name=""/>
        <dsp:cNvSpPr/>
      </dsp:nvSpPr>
      <dsp:spPr>
        <a:xfrm>
          <a:off x="1008131" y="713319"/>
          <a:ext cx="142101" cy="4973538"/>
        </a:xfrm>
        <a:custGeom>
          <a:avLst/>
          <a:gdLst/>
          <a:ahLst/>
          <a:cxnLst/>
          <a:rect l="0" t="0" r="0" b="0"/>
          <a:pathLst>
            <a:path>
              <a:moveTo>
                <a:pt x="0" y="0"/>
              </a:moveTo>
              <a:lnTo>
                <a:pt x="0" y="3610054"/>
              </a:lnTo>
              <a:lnTo>
                <a:pt x="103144" y="3610054"/>
              </a:lnTo>
            </a:path>
          </a:pathLst>
        </a:custGeo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E96B4E4-B2B7-4279-BF9E-E2820BC6A9FD}">
      <dsp:nvSpPr>
        <dsp:cNvPr id="0" name=""/>
        <dsp:cNvSpPr/>
      </dsp:nvSpPr>
      <dsp:spPr>
        <a:xfrm>
          <a:off x="1150233" y="5331604"/>
          <a:ext cx="1136808" cy="710505"/>
        </a:xfrm>
        <a:prstGeom prst="roundRect">
          <a:avLst>
            <a:gd name="adj" fmla="val 10000"/>
          </a:avLst>
        </a:prstGeom>
        <a:solidFill>
          <a:sysClr val="window" lastClr="FFFFFF">
            <a:alpha val="90000"/>
            <a:hueOff val="0"/>
            <a:satOff val="0"/>
            <a:lumOff val="0"/>
            <a:alphaOff val="0"/>
          </a:sysClr>
        </a:solidFill>
        <a:ln w="9525"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kern="1200">
              <a:solidFill>
                <a:sysClr val="windowText" lastClr="000000">
                  <a:hueOff val="0"/>
                  <a:satOff val="0"/>
                  <a:lumOff val="0"/>
                  <a:alphaOff val="0"/>
                </a:sysClr>
              </a:solidFill>
              <a:latin typeface="Times New Roman"/>
              <a:ea typeface="+mn-ea"/>
              <a:cs typeface="+mn-cs"/>
            </a:rPr>
            <a:t>Local Magazines</a:t>
          </a:r>
        </a:p>
      </dsp:txBody>
      <dsp:txXfrm>
        <a:off x="1171043" y="5352414"/>
        <a:ext cx="1095188" cy="668885"/>
      </dsp:txXfrm>
    </dsp:sp>
    <dsp:sp modelId="{93D45CD9-02FA-4116-9AE3-B48D114B6B33}">
      <dsp:nvSpPr>
        <dsp:cNvPr id="0" name=""/>
        <dsp:cNvSpPr/>
      </dsp:nvSpPr>
      <dsp:spPr>
        <a:xfrm>
          <a:off x="1008131" y="713319"/>
          <a:ext cx="142101" cy="5861670"/>
        </a:xfrm>
        <a:custGeom>
          <a:avLst/>
          <a:gdLst/>
          <a:ahLst/>
          <a:cxnLst/>
          <a:rect l="0" t="0" r="0" b="0"/>
          <a:pathLst>
            <a:path>
              <a:moveTo>
                <a:pt x="0" y="0"/>
              </a:moveTo>
              <a:lnTo>
                <a:pt x="0" y="4254706"/>
              </a:lnTo>
              <a:lnTo>
                <a:pt x="103144" y="4254706"/>
              </a:lnTo>
            </a:path>
          </a:pathLst>
        </a:custGeo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658140B-0369-4909-8EBF-04003F38D185}">
      <dsp:nvSpPr>
        <dsp:cNvPr id="0" name=""/>
        <dsp:cNvSpPr/>
      </dsp:nvSpPr>
      <dsp:spPr>
        <a:xfrm>
          <a:off x="1150233" y="6219736"/>
          <a:ext cx="1136808" cy="710505"/>
        </a:xfrm>
        <a:prstGeom prst="roundRect">
          <a:avLst>
            <a:gd name="adj" fmla="val 10000"/>
          </a:avLst>
        </a:prstGeom>
        <a:solidFill>
          <a:sysClr val="window" lastClr="FFFFFF">
            <a:alpha val="90000"/>
            <a:hueOff val="0"/>
            <a:satOff val="0"/>
            <a:lumOff val="0"/>
            <a:alphaOff val="0"/>
          </a:sysClr>
        </a:solidFill>
        <a:ln w="9525" cap="flat" cmpd="sng" algn="ctr">
          <a:solidFill>
            <a:srgbClr val="9BBB59">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kern="1200">
              <a:solidFill>
                <a:sysClr val="windowText" lastClr="000000">
                  <a:hueOff val="0"/>
                  <a:satOff val="0"/>
                  <a:lumOff val="0"/>
                  <a:alphaOff val="0"/>
                </a:sysClr>
              </a:solidFill>
              <a:latin typeface="Times New Roman"/>
              <a:ea typeface="+mn-ea"/>
              <a:cs typeface="+mn-cs"/>
            </a:rPr>
            <a:t>Local TV Ads</a:t>
          </a:r>
        </a:p>
      </dsp:txBody>
      <dsp:txXfrm>
        <a:off x="1171043" y="6240546"/>
        <a:ext cx="1095188" cy="668885"/>
      </dsp:txXfrm>
    </dsp:sp>
    <dsp:sp modelId="{331BB422-6290-4B44-8556-B4AE54811EE8}">
      <dsp:nvSpPr>
        <dsp:cNvPr id="0" name=""/>
        <dsp:cNvSpPr/>
      </dsp:nvSpPr>
      <dsp:spPr>
        <a:xfrm>
          <a:off x="2642294" y="2813"/>
          <a:ext cx="1421010" cy="710505"/>
        </a:xfrm>
        <a:prstGeom prst="roundRect">
          <a:avLst>
            <a:gd name="adj" fmla="val 10000"/>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a:solidFill>
                <a:sysClr val="window" lastClr="FFFFFF"/>
              </a:solidFill>
              <a:latin typeface="Times New Roman"/>
              <a:ea typeface="+mn-ea"/>
              <a:cs typeface="+mn-cs"/>
            </a:rPr>
            <a:t>Customer Acquisition</a:t>
          </a:r>
        </a:p>
      </dsp:txBody>
      <dsp:txXfrm>
        <a:off x="2663104" y="23623"/>
        <a:ext cx="1379390" cy="668885"/>
      </dsp:txXfrm>
    </dsp:sp>
    <dsp:sp modelId="{962B1241-1C5E-42BB-B53B-8501D9D4D8C7}">
      <dsp:nvSpPr>
        <dsp:cNvPr id="0" name=""/>
        <dsp:cNvSpPr/>
      </dsp:nvSpPr>
      <dsp:spPr>
        <a:xfrm>
          <a:off x="2784395" y="713319"/>
          <a:ext cx="142101" cy="532879"/>
        </a:xfrm>
        <a:custGeom>
          <a:avLst/>
          <a:gdLst/>
          <a:ahLst/>
          <a:cxnLst/>
          <a:rect l="0" t="0" r="0" b="0"/>
          <a:pathLst>
            <a:path>
              <a:moveTo>
                <a:pt x="0" y="0"/>
              </a:moveTo>
              <a:lnTo>
                <a:pt x="0" y="386791"/>
              </a:lnTo>
              <a:lnTo>
                <a:pt x="103144" y="386791"/>
              </a:lnTo>
            </a:path>
          </a:pathLst>
        </a:custGeo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815FD6D-C3C9-4980-BD02-F23E4008CACA}">
      <dsp:nvSpPr>
        <dsp:cNvPr id="0" name=""/>
        <dsp:cNvSpPr/>
      </dsp:nvSpPr>
      <dsp:spPr>
        <a:xfrm>
          <a:off x="2926496" y="890945"/>
          <a:ext cx="1136808" cy="710505"/>
        </a:xfrm>
        <a:prstGeom prst="roundRect">
          <a:avLst>
            <a:gd name="adj" fmla="val 10000"/>
          </a:avLst>
        </a:prstGeom>
        <a:solidFill>
          <a:sysClr val="window" lastClr="FFFFFF">
            <a:alpha val="90000"/>
            <a:hueOff val="0"/>
            <a:satOff val="0"/>
            <a:lumOff val="0"/>
            <a:alphaOff val="0"/>
          </a:sysClr>
        </a:solidFill>
        <a:ln w="9525" cap="flat" cmpd="sng" algn="ctr">
          <a:solidFill>
            <a:srgbClr val="8064A2">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kern="1200">
              <a:solidFill>
                <a:sysClr val="windowText" lastClr="000000">
                  <a:hueOff val="0"/>
                  <a:satOff val="0"/>
                  <a:lumOff val="0"/>
                  <a:alphaOff val="0"/>
                </a:sysClr>
              </a:solidFill>
              <a:latin typeface="Times New Roman"/>
              <a:ea typeface="+mn-ea"/>
              <a:cs typeface="+mn-cs"/>
            </a:rPr>
            <a:t>Viral Marketing</a:t>
          </a:r>
        </a:p>
      </dsp:txBody>
      <dsp:txXfrm>
        <a:off x="2947306" y="911755"/>
        <a:ext cx="1095188" cy="668885"/>
      </dsp:txXfrm>
    </dsp:sp>
    <dsp:sp modelId="{F9DE5B08-1AF7-49C3-98C9-709E0CF4EBA7}">
      <dsp:nvSpPr>
        <dsp:cNvPr id="0" name=""/>
        <dsp:cNvSpPr/>
      </dsp:nvSpPr>
      <dsp:spPr>
        <a:xfrm>
          <a:off x="2784395" y="713319"/>
          <a:ext cx="142101" cy="1421010"/>
        </a:xfrm>
        <a:custGeom>
          <a:avLst/>
          <a:gdLst/>
          <a:ahLst/>
          <a:cxnLst/>
          <a:rect l="0" t="0" r="0" b="0"/>
          <a:pathLst>
            <a:path>
              <a:moveTo>
                <a:pt x="0" y="0"/>
              </a:moveTo>
              <a:lnTo>
                <a:pt x="0" y="1031444"/>
              </a:lnTo>
              <a:lnTo>
                <a:pt x="103144" y="1031444"/>
              </a:lnTo>
            </a:path>
          </a:pathLst>
        </a:custGeo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DEEF8AA-B66A-4BA9-A5BD-CBDD07134664}">
      <dsp:nvSpPr>
        <dsp:cNvPr id="0" name=""/>
        <dsp:cNvSpPr/>
      </dsp:nvSpPr>
      <dsp:spPr>
        <a:xfrm>
          <a:off x="2926496" y="1779077"/>
          <a:ext cx="1136808" cy="710505"/>
        </a:xfrm>
        <a:prstGeom prst="roundRect">
          <a:avLst>
            <a:gd name="adj" fmla="val 10000"/>
          </a:avLst>
        </a:prstGeom>
        <a:solidFill>
          <a:sysClr val="window" lastClr="FFFFFF">
            <a:alpha val="90000"/>
            <a:hueOff val="0"/>
            <a:satOff val="0"/>
            <a:lumOff val="0"/>
            <a:alphaOff val="0"/>
          </a:sysClr>
        </a:solidFill>
        <a:ln w="9525" cap="flat" cmpd="sng" algn="ctr">
          <a:solidFill>
            <a:srgbClr val="4BACC6">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kern="1200">
              <a:solidFill>
                <a:sysClr val="windowText" lastClr="000000">
                  <a:hueOff val="0"/>
                  <a:satOff val="0"/>
                  <a:lumOff val="0"/>
                  <a:alphaOff val="0"/>
                </a:sysClr>
              </a:solidFill>
              <a:latin typeface="Times New Roman"/>
              <a:ea typeface="+mn-ea"/>
              <a:cs typeface="+mn-cs"/>
            </a:rPr>
            <a:t>Google Adsense</a:t>
          </a:r>
        </a:p>
      </dsp:txBody>
      <dsp:txXfrm>
        <a:off x="2947306" y="1799887"/>
        <a:ext cx="1095188" cy="668885"/>
      </dsp:txXfrm>
    </dsp:sp>
    <dsp:sp modelId="{99BAA940-7BD2-45D8-B5C4-B2297A18A2C6}">
      <dsp:nvSpPr>
        <dsp:cNvPr id="0" name=""/>
        <dsp:cNvSpPr/>
      </dsp:nvSpPr>
      <dsp:spPr>
        <a:xfrm>
          <a:off x="2784395" y="713319"/>
          <a:ext cx="142101" cy="2309142"/>
        </a:xfrm>
        <a:custGeom>
          <a:avLst/>
          <a:gdLst/>
          <a:ahLst/>
          <a:cxnLst/>
          <a:rect l="0" t="0" r="0" b="0"/>
          <a:pathLst>
            <a:path>
              <a:moveTo>
                <a:pt x="0" y="0"/>
              </a:moveTo>
              <a:lnTo>
                <a:pt x="0" y="1676096"/>
              </a:lnTo>
              <a:lnTo>
                <a:pt x="103144" y="1676096"/>
              </a:lnTo>
            </a:path>
          </a:pathLst>
        </a:custGeo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8B65204-7E61-4CB7-81E8-B635747D9716}">
      <dsp:nvSpPr>
        <dsp:cNvPr id="0" name=""/>
        <dsp:cNvSpPr/>
      </dsp:nvSpPr>
      <dsp:spPr>
        <a:xfrm>
          <a:off x="2926496" y="2667209"/>
          <a:ext cx="1136808" cy="710505"/>
        </a:xfrm>
        <a:prstGeom prst="roundRect">
          <a:avLst>
            <a:gd name="adj" fmla="val 10000"/>
          </a:avLst>
        </a:prstGeom>
        <a:solidFill>
          <a:sysClr val="window" lastClr="FFFFFF">
            <a:alpha val="90000"/>
            <a:hueOff val="0"/>
            <a:satOff val="0"/>
            <a:lumOff val="0"/>
            <a:alphaOff val="0"/>
          </a:sysClr>
        </a:solidFill>
        <a:ln w="9525" cap="flat" cmpd="sng" algn="ctr">
          <a:solidFill>
            <a:srgbClr val="F79646">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kern="1200">
              <a:solidFill>
                <a:sysClr val="windowText" lastClr="000000">
                  <a:hueOff val="0"/>
                  <a:satOff val="0"/>
                  <a:lumOff val="0"/>
                  <a:alphaOff val="0"/>
                </a:sysClr>
              </a:solidFill>
              <a:latin typeface="Times New Roman"/>
              <a:ea typeface="+mn-ea"/>
              <a:cs typeface="+mn-cs"/>
            </a:rPr>
            <a:t>Display Ads/Banners</a:t>
          </a:r>
        </a:p>
      </dsp:txBody>
      <dsp:txXfrm>
        <a:off x="2947306" y="2688019"/>
        <a:ext cx="1095188" cy="668885"/>
      </dsp:txXfrm>
    </dsp:sp>
    <dsp:sp modelId="{4F816E46-D7C6-4E51-887D-B7B1D53CBA53}">
      <dsp:nvSpPr>
        <dsp:cNvPr id="0" name=""/>
        <dsp:cNvSpPr/>
      </dsp:nvSpPr>
      <dsp:spPr>
        <a:xfrm>
          <a:off x="2784395" y="713319"/>
          <a:ext cx="142101" cy="3197274"/>
        </a:xfrm>
        <a:custGeom>
          <a:avLst/>
          <a:gdLst/>
          <a:ahLst/>
          <a:cxnLst/>
          <a:rect l="0" t="0" r="0" b="0"/>
          <a:pathLst>
            <a:path>
              <a:moveTo>
                <a:pt x="0" y="0"/>
              </a:moveTo>
              <a:lnTo>
                <a:pt x="0" y="2320749"/>
              </a:lnTo>
              <a:lnTo>
                <a:pt x="103144" y="2320749"/>
              </a:lnTo>
            </a:path>
          </a:pathLst>
        </a:custGeo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CBC1132-A8CD-4A5C-A114-8985BFF6ED5F}">
      <dsp:nvSpPr>
        <dsp:cNvPr id="0" name=""/>
        <dsp:cNvSpPr/>
      </dsp:nvSpPr>
      <dsp:spPr>
        <a:xfrm>
          <a:off x="2926496" y="3555341"/>
          <a:ext cx="1136808" cy="710505"/>
        </a:xfrm>
        <a:prstGeom prst="roundRect">
          <a:avLst>
            <a:gd name="adj" fmla="val 10000"/>
          </a:avLst>
        </a:prstGeom>
        <a:solidFill>
          <a:sysClr val="window" lastClr="FFFFFF">
            <a:alpha val="90000"/>
            <a:hueOff val="0"/>
            <a:satOff val="0"/>
            <a:lumOff val="0"/>
            <a:alphaOff val="0"/>
          </a:sysClr>
        </a:solidFill>
        <a:ln w="9525"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kern="1200">
              <a:solidFill>
                <a:sysClr val="windowText" lastClr="000000">
                  <a:hueOff val="0"/>
                  <a:satOff val="0"/>
                  <a:lumOff val="0"/>
                  <a:alphaOff val="0"/>
                </a:sysClr>
              </a:solidFill>
              <a:latin typeface="Times New Roman"/>
              <a:ea typeface="+mn-ea"/>
              <a:cs typeface="+mn-cs"/>
            </a:rPr>
            <a:t>Search Engine Advertising</a:t>
          </a:r>
        </a:p>
      </dsp:txBody>
      <dsp:txXfrm>
        <a:off x="2947306" y="3576151"/>
        <a:ext cx="1095188" cy="668885"/>
      </dsp:txXfrm>
    </dsp:sp>
    <dsp:sp modelId="{50B6F783-7ADA-484E-9E33-6A739E551D1A}">
      <dsp:nvSpPr>
        <dsp:cNvPr id="0" name=""/>
        <dsp:cNvSpPr/>
      </dsp:nvSpPr>
      <dsp:spPr>
        <a:xfrm>
          <a:off x="2784395" y="713319"/>
          <a:ext cx="142101" cy="4085406"/>
        </a:xfrm>
        <a:custGeom>
          <a:avLst/>
          <a:gdLst/>
          <a:ahLst/>
          <a:cxnLst/>
          <a:rect l="0" t="0" r="0" b="0"/>
          <a:pathLst>
            <a:path>
              <a:moveTo>
                <a:pt x="0" y="0"/>
              </a:moveTo>
              <a:lnTo>
                <a:pt x="0" y="2965401"/>
              </a:lnTo>
              <a:lnTo>
                <a:pt x="103144" y="2965401"/>
              </a:lnTo>
            </a:path>
          </a:pathLst>
        </a:custGeo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826BF61-DEFD-461D-8897-ADFA27213DF2}">
      <dsp:nvSpPr>
        <dsp:cNvPr id="0" name=""/>
        <dsp:cNvSpPr/>
      </dsp:nvSpPr>
      <dsp:spPr>
        <a:xfrm>
          <a:off x="2926496" y="4443473"/>
          <a:ext cx="1136808" cy="710505"/>
        </a:xfrm>
        <a:prstGeom prst="roundRect">
          <a:avLst>
            <a:gd name="adj" fmla="val 10000"/>
          </a:avLst>
        </a:prstGeom>
        <a:solidFill>
          <a:sysClr val="window" lastClr="FFFFFF">
            <a:alpha val="90000"/>
            <a:hueOff val="0"/>
            <a:satOff val="0"/>
            <a:lumOff val="0"/>
            <a:alphaOff val="0"/>
          </a:sysClr>
        </a:solidFill>
        <a:ln w="9525" cap="flat" cmpd="sng" algn="ctr">
          <a:solidFill>
            <a:srgbClr val="9BBB59">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kern="1200">
              <a:solidFill>
                <a:sysClr val="windowText" lastClr="000000">
                  <a:hueOff val="0"/>
                  <a:satOff val="0"/>
                  <a:lumOff val="0"/>
                  <a:alphaOff val="0"/>
                </a:sysClr>
              </a:solidFill>
              <a:latin typeface="Times New Roman"/>
              <a:ea typeface="+mn-ea"/>
              <a:cs typeface="+mn-cs"/>
            </a:rPr>
            <a:t>Google Adwords</a:t>
          </a:r>
        </a:p>
      </dsp:txBody>
      <dsp:txXfrm>
        <a:off x="2947306" y="4464283"/>
        <a:ext cx="1095188" cy="668885"/>
      </dsp:txXfrm>
    </dsp:sp>
    <dsp:sp modelId="{88B7FD21-4200-4949-B4D2-B544399CEAC7}">
      <dsp:nvSpPr>
        <dsp:cNvPr id="0" name=""/>
        <dsp:cNvSpPr/>
      </dsp:nvSpPr>
      <dsp:spPr>
        <a:xfrm>
          <a:off x="2784395" y="713319"/>
          <a:ext cx="142101" cy="4973538"/>
        </a:xfrm>
        <a:custGeom>
          <a:avLst/>
          <a:gdLst/>
          <a:ahLst/>
          <a:cxnLst/>
          <a:rect l="0" t="0" r="0" b="0"/>
          <a:pathLst>
            <a:path>
              <a:moveTo>
                <a:pt x="0" y="0"/>
              </a:moveTo>
              <a:lnTo>
                <a:pt x="0" y="3610054"/>
              </a:lnTo>
              <a:lnTo>
                <a:pt x="103144" y="3610054"/>
              </a:lnTo>
            </a:path>
          </a:pathLst>
        </a:custGeo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65C4707-2889-4DF9-A3DF-F3CAA14EC4B8}">
      <dsp:nvSpPr>
        <dsp:cNvPr id="0" name=""/>
        <dsp:cNvSpPr/>
      </dsp:nvSpPr>
      <dsp:spPr>
        <a:xfrm>
          <a:off x="2926496" y="5331604"/>
          <a:ext cx="1136808" cy="710505"/>
        </a:xfrm>
        <a:prstGeom prst="roundRect">
          <a:avLst>
            <a:gd name="adj" fmla="val 10000"/>
          </a:avLst>
        </a:prstGeom>
        <a:solidFill>
          <a:sysClr val="window" lastClr="FFFFFF">
            <a:alpha val="90000"/>
            <a:hueOff val="0"/>
            <a:satOff val="0"/>
            <a:lumOff val="0"/>
            <a:alphaOff val="0"/>
          </a:sysClr>
        </a:solidFill>
        <a:ln w="9525" cap="flat" cmpd="sng" algn="ctr">
          <a:solidFill>
            <a:srgbClr val="8064A2">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kern="1200">
              <a:solidFill>
                <a:sysClr val="windowText" lastClr="000000">
                  <a:hueOff val="0"/>
                  <a:satOff val="0"/>
                  <a:lumOff val="0"/>
                  <a:alphaOff val="0"/>
                </a:sysClr>
              </a:solidFill>
              <a:latin typeface="Times New Roman"/>
              <a:ea typeface="+mn-ea"/>
              <a:cs typeface="+mn-cs"/>
            </a:rPr>
            <a:t>Ad Exchange</a:t>
          </a:r>
        </a:p>
      </dsp:txBody>
      <dsp:txXfrm>
        <a:off x="2947306" y="5352414"/>
        <a:ext cx="1095188" cy="668885"/>
      </dsp:txXfrm>
    </dsp:sp>
    <dsp:sp modelId="{23CAC017-5D79-4E7A-8D0E-4C2B7369843B}">
      <dsp:nvSpPr>
        <dsp:cNvPr id="0" name=""/>
        <dsp:cNvSpPr/>
      </dsp:nvSpPr>
      <dsp:spPr>
        <a:xfrm>
          <a:off x="4418558" y="2813"/>
          <a:ext cx="1421010" cy="710505"/>
        </a:xfrm>
        <a:prstGeom prst="roundRect">
          <a:avLst>
            <a:gd name="adj" fmla="val 10000"/>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a:solidFill>
                <a:sysClr val="window" lastClr="FFFFFF"/>
              </a:solidFill>
              <a:latin typeface="Times New Roman"/>
              <a:ea typeface="+mn-ea"/>
              <a:cs typeface="+mn-cs"/>
            </a:rPr>
            <a:t>Customer Retention</a:t>
          </a:r>
        </a:p>
      </dsp:txBody>
      <dsp:txXfrm>
        <a:off x="4439368" y="23623"/>
        <a:ext cx="1379390" cy="668885"/>
      </dsp:txXfrm>
    </dsp:sp>
    <dsp:sp modelId="{9AF47556-66DF-44D9-B921-BEB5C66D7531}">
      <dsp:nvSpPr>
        <dsp:cNvPr id="0" name=""/>
        <dsp:cNvSpPr/>
      </dsp:nvSpPr>
      <dsp:spPr>
        <a:xfrm>
          <a:off x="4560659" y="713319"/>
          <a:ext cx="142101" cy="532879"/>
        </a:xfrm>
        <a:custGeom>
          <a:avLst/>
          <a:gdLst/>
          <a:ahLst/>
          <a:cxnLst/>
          <a:rect l="0" t="0" r="0" b="0"/>
          <a:pathLst>
            <a:path>
              <a:moveTo>
                <a:pt x="0" y="0"/>
              </a:moveTo>
              <a:lnTo>
                <a:pt x="0" y="386791"/>
              </a:lnTo>
              <a:lnTo>
                <a:pt x="103144" y="386791"/>
              </a:lnTo>
            </a:path>
          </a:pathLst>
        </a:custGeo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6A540C7-88F5-4CF4-A636-2D6D70AA5758}">
      <dsp:nvSpPr>
        <dsp:cNvPr id="0" name=""/>
        <dsp:cNvSpPr/>
      </dsp:nvSpPr>
      <dsp:spPr>
        <a:xfrm>
          <a:off x="4702760" y="890945"/>
          <a:ext cx="1136808" cy="710505"/>
        </a:xfrm>
        <a:prstGeom prst="roundRect">
          <a:avLst>
            <a:gd name="adj" fmla="val 10000"/>
          </a:avLst>
        </a:prstGeom>
        <a:solidFill>
          <a:sysClr val="window" lastClr="FFFFFF">
            <a:alpha val="90000"/>
            <a:hueOff val="0"/>
            <a:satOff val="0"/>
            <a:lumOff val="0"/>
            <a:alphaOff val="0"/>
          </a:sysClr>
        </a:solidFill>
        <a:ln w="9525" cap="flat" cmpd="sng" algn="ctr">
          <a:solidFill>
            <a:srgbClr val="4BACC6">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kern="1200">
              <a:solidFill>
                <a:sysClr val="windowText" lastClr="000000">
                  <a:hueOff val="0"/>
                  <a:satOff val="0"/>
                  <a:lumOff val="0"/>
                  <a:alphaOff val="0"/>
                </a:sysClr>
              </a:solidFill>
              <a:latin typeface="Times New Roman"/>
              <a:ea typeface="+mn-ea"/>
              <a:cs typeface="+mn-cs"/>
            </a:rPr>
            <a:t>Permission Marketing</a:t>
          </a:r>
        </a:p>
      </dsp:txBody>
      <dsp:txXfrm>
        <a:off x="4723570" y="911755"/>
        <a:ext cx="1095188" cy="668885"/>
      </dsp:txXfrm>
    </dsp:sp>
    <dsp:sp modelId="{1934F0D3-85D9-4026-B24D-2E283A83DEDC}">
      <dsp:nvSpPr>
        <dsp:cNvPr id="0" name=""/>
        <dsp:cNvSpPr/>
      </dsp:nvSpPr>
      <dsp:spPr>
        <a:xfrm>
          <a:off x="4560659" y="713319"/>
          <a:ext cx="142101" cy="1421010"/>
        </a:xfrm>
        <a:custGeom>
          <a:avLst/>
          <a:gdLst/>
          <a:ahLst/>
          <a:cxnLst/>
          <a:rect l="0" t="0" r="0" b="0"/>
          <a:pathLst>
            <a:path>
              <a:moveTo>
                <a:pt x="0" y="0"/>
              </a:moveTo>
              <a:lnTo>
                <a:pt x="0" y="1031444"/>
              </a:lnTo>
              <a:lnTo>
                <a:pt x="103144" y="1031444"/>
              </a:lnTo>
            </a:path>
          </a:pathLst>
        </a:custGeo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8A19766-D46B-46CE-8248-C64947B2C695}">
      <dsp:nvSpPr>
        <dsp:cNvPr id="0" name=""/>
        <dsp:cNvSpPr/>
      </dsp:nvSpPr>
      <dsp:spPr>
        <a:xfrm>
          <a:off x="4702760" y="1779077"/>
          <a:ext cx="1136808" cy="710505"/>
        </a:xfrm>
        <a:prstGeom prst="roundRect">
          <a:avLst>
            <a:gd name="adj" fmla="val 10000"/>
          </a:avLst>
        </a:prstGeom>
        <a:solidFill>
          <a:sysClr val="window" lastClr="FFFFFF">
            <a:alpha val="90000"/>
            <a:hueOff val="0"/>
            <a:satOff val="0"/>
            <a:lumOff val="0"/>
            <a:alphaOff val="0"/>
          </a:sysClr>
        </a:solidFill>
        <a:ln w="9525" cap="flat" cmpd="sng" algn="ctr">
          <a:solidFill>
            <a:srgbClr val="F79646">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kern="1200">
              <a:solidFill>
                <a:sysClr val="windowText" lastClr="000000">
                  <a:hueOff val="0"/>
                  <a:satOff val="0"/>
                  <a:lumOff val="0"/>
                  <a:alphaOff val="0"/>
                </a:sysClr>
              </a:solidFill>
              <a:latin typeface="Times New Roman"/>
              <a:ea typeface="+mn-ea"/>
              <a:cs typeface="+mn-cs"/>
            </a:rPr>
            <a:t>Email Opt-In</a:t>
          </a:r>
        </a:p>
      </dsp:txBody>
      <dsp:txXfrm>
        <a:off x="4723570" y="1799887"/>
        <a:ext cx="1095188" cy="668885"/>
      </dsp:txXfrm>
    </dsp:sp>
    <dsp:sp modelId="{4B7D171F-548A-4404-9116-7F68455211C0}">
      <dsp:nvSpPr>
        <dsp:cNvPr id="0" name=""/>
        <dsp:cNvSpPr/>
      </dsp:nvSpPr>
      <dsp:spPr>
        <a:xfrm>
          <a:off x="4560659" y="713319"/>
          <a:ext cx="142101" cy="2309142"/>
        </a:xfrm>
        <a:custGeom>
          <a:avLst/>
          <a:gdLst/>
          <a:ahLst/>
          <a:cxnLst/>
          <a:rect l="0" t="0" r="0" b="0"/>
          <a:pathLst>
            <a:path>
              <a:moveTo>
                <a:pt x="0" y="0"/>
              </a:moveTo>
              <a:lnTo>
                <a:pt x="0" y="1676096"/>
              </a:lnTo>
              <a:lnTo>
                <a:pt x="103144" y="1676096"/>
              </a:lnTo>
            </a:path>
          </a:pathLst>
        </a:custGeo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967B9EE-1031-4648-A05C-C5BAFCA002DD}">
      <dsp:nvSpPr>
        <dsp:cNvPr id="0" name=""/>
        <dsp:cNvSpPr/>
      </dsp:nvSpPr>
      <dsp:spPr>
        <a:xfrm>
          <a:off x="4702760" y="2667209"/>
          <a:ext cx="1136808" cy="710505"/>
        </a:xfrm>
        <a:prstGeom prst="roundRect">
          <a:avLst>
            <a:gd name="adj" fmla="val 10000"/>
          </a:avLst>
        </a:prstGeom>
        <a:solidFill>
          <a:sysClr val="window" lastClr="FFFFFF">
            <a:alpha val="90000"/>
            <a:hueOff val="0"/>
            <a:satOff val="0"/>
            <a:lumOff val="0"/>
            <a:alphaOff val="0"/>
          </a:sysClr>
        </a:solidFill>
        <a:ln w="9525"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kern="1200">
              <a:solidFill>
                <a:sysClr val="windowText" lastClr="000000">
                  <a:hueOff val="0"/>
                  <a:satOff val="0"/>
                  <a:lumOff val="0"/>
                  <a:alphaOff val="0"/>
                </a:sysClr>
              </a:solidFill>
              <a:latin typeface="Times New Roman"/>
              <a:ea typeface="+mn-ea"/>
              <a:cs typeface="+mn-cs"/>
            </a:rPr>
            <a:t>Loyalty Bonus</a:t>
          </a:r>
        </a:p>
      </dsp:txBody>
      <dsp:txXfrm>
        <a:off x="4723570" y="2688019"/>
        <a:ext cx="1095188" cy="668885"/>
      </dsp:txXfrm>
    </dsp:sp>
    <dsp:sp modelId="{5CBCF7F1-0F20-4527-B80D-04E1B0CC16B6}">
      <dsp:nvSpPr>
        <dsp:cNvPr id="0" name=""/>
        <dsp:cNvSpPr/>
      </dsp:nvSpPr>
      <dsp:spPr>
        <a:xfrm>
          <a:off x="4560659" y="713319"/>
          <a:ext cx="142101" cy="3197274"/>
        </a:xfrm>
        <a:custGeom>
          <a:avLst/>
          <a:gdLst/>
          <a:ahLst/>
          <a:cxnLst/>
          <a:rect l="0" t="0" r="0" b="0"/>
          <a:pathLst>
            <a:path>
              <a:moveTo>
                <a:pt x="0" y="0"/>
              </a:moveTo>
              <a:lnTo>
                <a:pt x="0" y="2320749"/>
              </a:lnTo>
              <a:lnTo>
                <a:pt x="103144" y="2320749"/>
              </a:lnTo>
            </a:path>
          </a:pathLst>
        </a:custGeo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9BB10D8-2092-49FA-B7C4-0D70C3DC9F64}">
      <dsp:nvSpPr>
        <dsp:cNvPr id="0" name=""/>
        <dsp:cNvSpPr/>
      </dsp:nvSpPr>
      <dsp:spPr>
        <a:xfrm>
          <a:off x="4702760" y="3555341"/>
          <a:ext cx="1136808" cy="710505"/>
        </a:xfrm>
        <a:prstGeom prst="roundRect">
          <a:avLst>
            <a:gd name="adj" fmla="val 10000"/>
          </a:avLst>
        </a:prstGeom>
        <a:solidFill>
          <a:sysClr val="window" lastClr="FFFFFF">
            <a:alpha val="90000"/>
            <a:hueOff val="0"/>
            <a:satOff val="0"/>
            <a:lumOff val="0"/>
            <a:alphaOff val="0"/>
          </a:sysClr>
        </a:solidFill>
        <a:ln w="9525" cap="flat" cmpd="sng" algn="ctr">
          <a:solidFill>
            <a:srgbClr val="9BBB59">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kern="1200">
              <a:solidFill>
                <a:sysClr val="windowText" lastClr="000000">
                  <a:hueOff val="0"/>
                  <a:satOff val="0"/>
                  <a:lumOff val="0"/>
                  <a:alphaOff val="0"/>
                </a:sysClr>
              </a:solidFill>
              <a:latin typeface="Times New Roman"/>
              <a:ea typeface="+mn-ea"/>
              <a:cs typeface="+mn-cs"/>
            </a:rPr>
            <a:t>SmartPhone App</a:t>
          </a:r>
        </a:p>
      </dsp:txBody>
      <dsp:txXfrm>
        <a:off x="4723570" y="3576151"/>
        <a:ext cx="1095188" cy="6688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A31CB1-B116-4BFE-BE1A-725DE2BD1BEA}">
      <dsp:nvSpPr>
        <dsp:cNvPr id="0" name=""/>
        <dsp:cNvSpPr/>
      </dsp:nvSpPr>
      <dsp:spPr>
        <a:xfrm>
          <a:off x="4678033" y="323776"/>
          <a:ext cx="1655564" cy="165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sp3d extrusionH="28000" prstMaterial="matte"/>
        </a:bodyPr>
        <a:lstStyle/>
        <a:p>
          <a:pPr lvl="0" algn="ctr" defTabSz="1066800">
            <a:lnSpc>
              <a:spcPct val="90000"/>
            </a:lnSpc>
            <a:spcBef>
              <a:spcPct val="0"/>
            </a:spcBef>
            <a:spcAft>
              <a:spcPct val="35000"/>
            </a:spcAft>
          </a:pPr>
          <a:r>
            <a:rPr lang="en-US" sz="2400" kern="1200">
              <a:solidFill>
                <a:sysClr val="windowText" lastClr="000000">
                  <a:hueOff val="0"/>
                  <a:satOff val="0"/>
                  <a:lumOff val="0"/>
                  <a:alphaOff val="0"/>
                </a:sysClr>
              </a:solidFill>
              <a:latin typeface="Calibri"/>
              <a:ea typeface="+mn-ea"/>
              <a:cs typeface="+mn-cs"/>
            </a:rPr>
            <a:t>Marketing</a:t>
          </a:r>
        </a:p>
      </dsp:txBody>
      <dsp:txXfrm>
        <a:off x="4678033" y="323776"/>
        <a:ext cx="1655564" cy="1655564"/>
      </dsp:txXfrm>
    </dsp:sp>
    <dsp:sp modelId="{D6E31C3A-E937-4FAA-AA2F-3746A2FE2CB8}">
      <dsp:nvSpPr>
        <dsp:cNvPr id="0" name=""/>
        <dsp:cNvSpPr/>
      </dsp:nvSpPr>
      <dsp:spPr>
        <a:xfrm>
          <a:off x="2158855" y="-1283"/>
          <a:ext cx="3911889" cy="3911889"/>
        </a:xfrm>
        <a:prstGeom prst="circularArrow">
          <a:avLst>
            <a:gd name="adj1" fmla="val 8252"/>
            <a:gd name="adj2" fmla="val 576460"/>
            <a:gd name="adj3" fmla="val 2962284"/>
            <a:gd name="adj4" fmla="val 52775"/>
            <a:gd name="adj5" fmla="val 9628"/>
          </a:avLst>
        </a:prstGeom>
        <a:solidFill>
          <a:srgbClr val="4F81BD">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76AD674F-297A-4D90-B0B9-AE4318CEFF77}">
      <dsp:nvSpPr>
        <dsp:cNvPr id="0" name=""/>
        <dsp:cNvSpPr/>
      </dsp:nvSpPr>
      <dsp:spPr>
        <a:xfrm>
          <a:off x="3287017" y="2733086"/>
          <a:ext cx="1655564" cy="165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sp3d extrusionH="28000" prstMaterial="matte"/>
        </a:bodyPr>
        <a:lstStyle/>
        <a:p>
          <a:pPr lvl="0" algn="ctr" defTabSz="1066800">
            <a:lnSpc>
              <a:spcPct val="90000"/>
            </a:lnSpc>
            <a:spcBef>
              <a:spcPct val="0"/>
            </a:spcBef>
            <a:spcAft>
              <a:spcPct val="35000"/>
            </a:spcAft>
          </a:pPr>
          <a:r>
            <a:rPr lang="en-US" sz="2400" kern="1200">
              <a:solidFill>
                <a:sysClr val="windowText" lastClr="000000">
                  <a:hueOff val="0"/>
                  <a:satOff val="0"/>
                  <a:lumOff val="0"/>
                  <a:alphaOff val="0"/>
                </a:sysClr>
              </a:solidFill>
              <a:latin typeface="Calibri"/>
              <a:ea typeface="+mn-ea"/>
              <a:cs typeface="+mn-cs"/>
            </a:rPr>
            <a:t>Performance Gauges</a:t>
          </a:r>
        </a:p>
      </dsp:txBody>
      <dsp:txXfrm>
        <a:off x="3287017" y="2733086"/>
        <a:ext cx="1655564" cy="1655564"/>
      </dsp:txXfrm>
    </dsp:sp>
    <dsp:sp modelId="{68E81926-D6F1-428C-ACD8-877943CC3461}">
      <dsp:nvSpPr>
        <dsp:cNvPr id="0" name=""/>
        <dsp:cNvSpPr/>
      </dsp:nvSpPr>
      <dsp:spPr>
        <a:xfrm>
          <a:off x="2158855" y="-1283"/>
          <a:ext cx="3911889" cy="3911889"/>
        </a:xfrm>
        <a:prstGeom prst="circularArrow">
          <a:avLst>
            <a:gd name="adj1" fmla="val 8252"/>
            <a:gd name="adj2" fmla="val 576460"/>
            <a:gd name="adj3" fmla="val 10170764"/>
            <a:gd name="adj4" fmla="val 7261256"/>
            <a:gd name="adj5" fmla="val 9628"/>
          </a:avLst>
        </a:prstGeom>
        <a:solidFill>
          <a:srgbClr val="4F81BD">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06C966DD-2AE2-4D79-A9AE-DDE134629CE7}">
      <dsp:nvSpPr>
        <dsp:cNvPr id="0" name=""/>
        <dsp:cNvSpPr/>
      </dsp:nvSpPr>
      <dsp:spPr>
        <a:xfrm>
          <a:off x="1896001" y="323776"/>
          <a:ext cx="1655564" cy="165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sp3d extrusionH="28000" prstMaterial="matte"/>
        </a:bodyPr>
        <a:lstStyle/>
        <a:p>
          <a:pPr lvl="0" algn="ctr" defTabSz="1066800">
            <a:lnSpc>
              <a:spcPct val="90000"/>
            </a:lnSpc>
            <a:spcBef>
              <a:spcPct val="0"/>
            </a:spcBef>
            <a:spcAft>
              <a:spcPct val="35000"/>
            </a:spcAft>
          </a:pPr>
          <a:r>
            <a:rPr lang="en-US" sz="2400" kern="1200">
              <a:solidFill>
                <a:sysClr val="windowText" lastClr="000000">
                  <a:hueOff val="0"/>
                  <a:satOff val="0"/>
                  <a:lumOff val="0"/>
                  <a:alphaOff val="0"/>
                </a:sysClr>
              </a:solidFill>
              <a:latin typeface="Calibri"/>
              <a:ea typeface="+mn-ea"/>
              <a:cs typeface="+mn-cs"/>
            </a:rPr>
            <a:t>Strategy</a:t>
          </a:r>
        </a:p>
      </dsp:txBody>
      <dsp:txXfrm>
        <a:off x="1896001" y="323776"/>
        <a:ext cx="1655564" cy="1655564"/>
      </dsp:txXfrm>
    </dsp:sp>
    <dsp:sp modelId="{68E02EEA-BF61-4FDF-9987-61D46D80C821}">
      <dsp:nvSpPr>
        <dsp:cNvPr id="0" name=""/>
        <dsp:cNvSpPr/>
      </dsp:nvSpPr>
      <dsp:spPr>
        <a:xfrm>
          <a:off x="2158855" y="-1283"/>
          <a:ext cx="3911889" cy="3911889"/>
        </a:xfrm>
        <a:prstGeom prst="circularArrow">
          <a:avLst>
            <a:gd name="adj1" fmla="val 8252"/>
            <a:gd name="adj2" fmla="val 576460"/>
            <a:gd name="adj3" fmla="val 16855254"/>
            <a:gd name="adj4" fmla="val 14968286"/>
            <a:gd name="adj5" fmla="val 9628"/>
          </a:avLst>
        </a:prstGeom>
        <a:solidFill>
          <a:srgbClr val="4F81BD">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AE8A9B-80D0-4371-8BE1-D535FE9E624B}">
      <dsp:nvSpPr>
        <dsp:cNvPr id="0" name=""/>
        <dsp:cNvSpPr/>
      </dsp:nvSpPr>
      <dsp:spPr>
        <a:xfrm>
          <a:off x="0" y="0"/>
          <a:ext cx="8686800" cy="1348740"/>
        </a:xfrm>
        <a:prstGeom prst="rect">
          <a:avLst/>
        </a:prstGeom>
        <a:solidFill>
          <a:schemeClr val="accent2">
            <a:shade val="90000"/>
            <a:hueOff val="0"/>
            <a:satOff val="0"/>
            <a:lumOff val="0"/>
            <a:alphaOff val="0"/>
          </a:schemeClr>
        </a:solidFill>
        <a:ln>
          <a:noFill/>
        </a:ln>
        <a:effectLst>
          <a:outerShdw blurRad="57150" dist="38100" dir="5400000" algn="ctr" rotWithShape="0">
            <a:schemeClr val="accent2">
              <a:shade val="90000"/>
              <a:hueOff val="0"/>
              <a:satOff val="0"/>
              <a:lumOff val="0"/>
              <a:alphaOff val="0"/>
              <a:shade val="9000"/>
              <a:alpha val="48000"/>
              <a:satMod val="105000"/>
            </a:scheme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a:t>Traditional Media Marketing</a:t>
          </a:r>
          <a:r>
            <a:rPr lang="en-US" sz="3200" b="0" kern="1200"/>
            <a:t> </a:t>
          </a:r>
        </a:p>
        <a:p>
          <a:pPr lvl="0" algn="ctr" defTabSz="1422400">
            <a:lnSpc>
              <a:spcPct val="90000"/>
            </a:lnSpc>
            <a:spcBef>
              <a:spcPct val="0"/>
            </a:spcBef>
            <a:spcAft>
              <a:spcPct val="35000"/>
            </a:spcAft>
          </a:pPr>
          <a:r>
            <a:rPr lang="en-US" sz="3200" b="0" kern="1200"/>
            <a:t>(</a:t>
          </a:r>
          <a:r>
            <a:rPr lang="en-US" sz="3200" kern="1200"/>
            <a:t>Performance Gauges)</a:t>
          </a:r>
        </a:p>
      </dsp:txBody>
      <dsp:txXfrm>
        <a:off x="0" y="0"/>
        <a:ext cx="8686800" cy="1348740"/>
      </dsp:txXfrm>
    </dsp:sp>
    <dsp:sp modelId="{A07B50FA-E4FB-4B43-9108-F86BBE7E14B0}">
      <dsp:nvSpPr>
        <dsp:cNvPr id="0" name=""/>
        <dsp:cNvSpPr/>
      </dsp:nvSpPr>
      <dsp:spPr>
        <a:xfrm>
          <a:off x="4241" y="1348740"/>
          <a:ext cx="2892772" cy="2832354"/>
        </a:xfrm>
        <a:prstGeom prst="rect">
          <a:avLst/>
        </a:prstGeom>
        <a:solidFill>
          <a:schemeClr val="accent2">
            <a:shade val="50000"/>
            <a:hueOff val="0"/>
            <a:satOff val="0"/>
            <a:lumOff val="0"/>
            <a:alphaOff val="0"/>
          </a:schemeClr>
        </a:solidFill>
        <a:ln>
          <a:noFill/>
        </a:ln>
        <a:effectLst>
          <a:outerShdw blurRad="57150" dist="38100" dir="5400000" algn="ctr" rotWithShape="0">
            <a:schemeClr val="accent2">
              <a:shade val="50000"/>
              <a:hueOff val="0"/>
              <a:satOff val="0"/>
              <a:lumOff val="0"/>
              <a:alphaOff val="0"/>
              <a:shade val="9000"/>
              <a:alpha val="48000"/>
              <a:satMod val="105000"/>
            </a:scheme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t>Feed Back Surveys</a:t>
          </a:r>
        </a:p>
      </dsp:txBody>
      <dsp:txXfrm>
        <a:off x="4241" y="1348740"/>
        <a:ext cx="2892772" cy="2832354"/>
      </dsp:txXfrm>
    </dsp:sp>
    <dsp:sp modelId="{1A2CDF36-91E4-4352-A9F8-ED75A7FD0F6B}">
      <dsp:nvSpPr>
        <dsp:cNvPr id="0" name=""/>
        <dsp:cNvSpPr/>
      </dsp:nvSpPr>
      <dsp:spPr>
        <a:xfrm>
          <a:off x="2897013" y="1348740"/>
          <a:ext cx="2892772" cy="2832354"/>
        </a:xfrm>
        <a:prstGeom prst="rect">
          <a:avLst/>
        </a:prstGeom>
        <a:solidFill>
          <a:schemeClr val="accent2">
            <a:shade val="50000"/>
            <a:hueOff val="477224"/>
            <a:satOff val="-28480"/>
            <a:lumOff val="36016"/>
            <a:alphaOff val="0"/>
          </a:schemeClr>
        </a:solidFill>
        <a:ln>
          <a:noFill/>
        </a:ln>
        <a:effectLst>
          <a:outerShdw blurRad="57150" dist="38100" dir="5400000" algn="ctr" rotWithShape="0">
            <a:schemeClr val="accent2">
              <a:shade val="50000"/>
              <a:hueOff val="477224"/>
              <a:satOff val="-28480"/>
              <a:lumOff val="36016"/>
              <a:alphaOff val="0"/>
              <a:shade val="9000"/>
              <a:alpha val="48000"/>
              <a:satMod val="105000"/>
            </a:scheme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a:t>Reviews</a:t>
          </a:r>
        </a:p>
      </dsp:txBody>
      <dsp:txXfrm>
        <a:off x="2897013" y="1348740"/>
        <a:ext cx="2892772" cy="2832354"/>
      </dsp:txXfrm>
    </dsp:sp>
    <dsp:sp modelId="{27D572E6-44D0-4ACC-91D0-4776A6ADA9DA}">
      <dsp:nvSpPr>
        <dsp:cNvPr id="0" name=""/>
        <dsp:cNvSpPr/>
      </dsp:nvSpPr>
      <dsp:spPr>
        <a:xfrm>
          <a:off x="5789786" y="1348740"/>
          <a:ext cx="2892772" cy="2832354"/>
        </a:xfrm>
        <a:prstGeom prst="rect">
          <a:avLst/>
        </a:prstGeom>
        <a:solidFill>
          <a:schemeClr val="accent2">
            <a:shade val="50000"/>
            <a:hueOff val="477224"/>
            <a:satOff val="-28480"/>
            <a:lumOff val="36016"/>
            <a:alphaOff val="0"/>
          </a:schemeClr>
        </a:solidFill>
        <a:ln>
          <a:noFill/>
        </a:ln>
        <a:effectLst>
          <a:outerShdw blurRad="57150" dist="38100" dir="5400000" algn="ctr" rotWithShape="0">
            <a:schemeClr val="accent2">
              <a:shade val="50000"/>
              <a:hueOff val="477224"/>
              <a:satOff val="-28480"/>
              <a:lumOff val="36016"/>
              <a:alphaOff val="0"/>
              <a:shade val="9000"/>
              <a:alpha val="48000"/>
              <a:satMod val="105000"/>
            </a:scheme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a:t>Polls</a:t>
          </a:r>
        </a:p>
      </dsp:txBody>
      <dsp:txXfrm>
        <a:off x="5789786" y="1348740"/>
        <a:ext cx="2892772" cy="2832354"/>
      </dsp:txXfrm>
    </dsp:sp>
    <dsp:sp modelId="{1408270E-7C8C-4E15-9FDA-1132F8E0A3F4}">
      <dsp:nvSpPr>
        <dsp:cNvPr id="0" name=""/>
        <dsp:cNvSpPr/>
      </dsp:nvSpPr>
      <dsp:spPr>
        <a:xfrm>
          <a:off x="0" y="4181094"/>
          <a:ext cx="8686800" cy="314706"/>
        </a:xfrm>
        <a:prstGeom prst="rect">
          <a:avLst/>
        </a:prstGeom>
        <a:solidFill>
          <a:schemeClr val="accent2">
            <a:shade val="90000"/>
            <a:hueOff val="0"/>
            <a:satOff val="0"/>
            <a:lumOff val="0"/>
            <a:alphaOff val="0"/>
          </a:schemeClr>
        </a:solidFill>
        <a:ln>
          <a:noFill/>
        </a:ln>
        <a:effectLst>
          <a:outerShdw blurRad="57150" dist="38100" dir="5400000" algn="ctr" rotWithShape="0">
            <a:schemeClr val="accent2">
              <a:shade val="90000"/>
              <a:hueOff val="0"/>
              <a:satOff val="0"/>
              <a:lumOff val="0"/>
              <a:alphaOff val="0"/>
              <a:shade val="9000"/>
              <a:alpha val="48000"/>
              <a:satMod val="105000"/>
            </a:scheme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1E4B0-196D-486A-8D7A-B134B055193A}">
      <dsp:nvSpPr>
        <dsp:cNvPr id="0" name=""/>
        <dsp:cNvSpPr/>
      </dsp:nvSpPr>
      <dsp:spPr>
        <a:xfrm>
          <a:off x="0" y="0"/>
          <a:ext cx="8686800" cy="1325880"/>
        </a:xfrm>
        <a:prstGeom prst="rect">
          <a:avLst/>
        </a:prstGeom>
        <a:solidFill>
          <a:schemeClr val="accent2">
            <a:shade val="90000"/>
            <a:hueOff val="0"/>
            <a:satOff val="0"/>
            <a:lumOff val="0"/>
            <a:alphaOff val="0"/>
          </a:schemeClr>
        </a:solidFill>
        <a:ln>
          <a:noFill/>
        </a:ln>
        <a:effectLst/>
        <a:sp3d extrusionH="50600">
          <a:bevelT w="80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a:t>Online Marketing </a:t>
          </a:r>
        </a:p>
        <a:p>
          <a:pPr lvl="0" algn="ctr" defTabSz="1422400">
            <a:lnSpc>
              <a:spcPct val="90000"/>
            </a:lnSpc>
            <a:spcBef>
              <a:spcPct val="0"/>
            </a:spcBef>
            <a:spcAft>
              <a:spcPct val="35000"/>
            </a:spcAft>
          </a:pPr>
          <a:r>
            <a:rPr lang="en-US" sz="3200" b="1" kern="1200" dirty="0"/>
            <a:t>(Performance Gauges) </a:t>
          </a:r>
        </a:p>
      </dsp:txBody>
      <dsp:txXfrm>
        <a:off x="0" y="0"/>
        <a:ext cx="8686800" cy="1325880"/>
      </dsp:txXfrm>
    </dsp:sp>
    <dsp:sp modelId="{DFA7972B-8551-4CAB-8522-64C9779ECB64}">
      <dsp:nvSpPr>
        <dsp:cNvPr id="0" name=""/>
        <dsp:cNvSpPr/>
      </dsp:nvSpPr>
      <dsp:spPr>
        <a:xfrm>
          <a:off x="0" y="1325880"/>
          <a:ext cx="2171700" cy="2784348"/>
        </a:xfrm>
        <a:prstGeom prst="rect">
          <a:avLst/>
        </a:prstGeom>
        <a:solidFill>
          <a:schemeClr val="accent2">
            <a:shade val="50000"/>
            <a:hueOff val="0"/>
            <a:satOff val="0"/>
            <a:lumOff val="0"/>
            <a:alphaOff val="0"/>
          </a:schemeClr>
        </a:solidFill>
        <a:ln>
          <a:noFill/>
        </a:ln>
        <a:effectLst>
          <a:outerShdw blurRad="57150" dist="38100" dir="5400000" algn="ctr" rotWithShape="0">
            <a:schemeClr val="accent2">
              <a:shade val="50000"/>
              <a:hueOff val="0"/>
              <a:satOff val="0"/>
              <a:lumOff val="0"/>
              <a:alphaOff val="0"/>
              <a:shade val="9000"/>
              <a:alpha val="48000"/>
              <a:satMod val="105000"/>
            </a:scheme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endParaRPr lang="en-US" sz="2000" b="1" kern="1200"/>
        </a:p>
        <a:p>
          <a:pPr marL="171450" lvl="1" indent="-171450" algn="l" defTabSz="800100">
            <a:lnSpc>
              <a:spcPct val="90000"/>
            </a:lnSpc>
            <a:spcBef>
              <a:spcPct val="0"/>
            </a:spcBef>
            <a:spcAft>
              <a:spcPct val="15000"/>
            </a:spcAft>
            <a:buChar char="••"/>
          </a:pPr>
          <a:r>
            <a:rPr lang="en-US" sz="1800" b="1" kern="1200"/>
            <a:t>Click Thorugh Rate</a:t>
          </a:r>
        </a:p>
        <a:p>
          <a:pPr marL="171450" lvl="1" indent="-171450" algn="l" defTabSz="800100">
            <a:lnSpc>
              <a:spcPct val="90000"/>
            </a:lnSpc>
            <a:spcBef>
              <a:spcPct val="0"/>
            </a:spcBef>
            <a:spcAft>
              <a:spcPct val="15000"/>
            </a:spcAft>
            <a:buChar char="••"/>
          </a:pPr>
          <a:r>
            <a:rPr lang="en-US" sz="1800" b="1" kern="1200"/>
            <a:t>Impressions</a:t>
          </a:r>
        </a:p>
        <a:p>
          <a:pPr marL="171450" lvl="1" indent="-171450" algn="l" defTabSz="800100">
            <a:lnSpc>
              <a:spcPct val="90000"/>
            </a:lnSpc>
            <a:spcBef>
              <a:spcPct val="0"/>
            </a:spcBef>
            <a:spcAft>
              <a:spcPct val="15000"/>
            </a:spcAft>
            <a:buChar char="••"/>
          </a:pPr>
          <a:r>
            <a:rPr lang="en-US" sz="1800" b="1" kern="1200"/>
            <a:t>View Through Rate</a:t>
          </a:r>
        </a:p>
        <a:p>
          <a:pPr marL="171450" lvl="1" indent="-171450" algn="l" defTabSz="800100">
            <a:lnSpc>
              <a:spcPct val="90000"/>
            </a:lnSpc>
            <a:spcBef>
              <a:spcPct val="0"/>
            </a:spcBef>
            <a:spcAft>
              <a:spcPct val="15000"/>
            </a:spcAft>
            <a:buChar char="••"/>
          </a:pPr>
          <a:r>
            <a:rPr lang="en-US" sz="1800" b="1" kern="1200"/>
            <a:t>Hits</a:t>
          </a:r>
        </a:p>
      </dsp:txBody>
      <dsp:txXfrm>
        <a:off x="0" y="1325880"/>
        <a:ext cx="2171700" cy="2784348"/>
      </dsp:txXfrm>
    </dsp:sp>
    <dsp:sp modelId="{6CA7B5B5-C1B1-4A00-BB0E-F4094BF622B1}">
      <dsp:nvSpPr>
        <dsp:cNvPr id="0" name=""/>
        <dsp:cNvSpPr/>
      </dsp:nvSpPr>
      <dsp:spPr>
        <a:xfrm>
          <a:off x="2171700" y="1325880"/>
          <a:ext cx="2171700" cy="2784348"/>
        </a:xfrm>
        <a:prstGeom prst="rect">
          <a:avLst/>
        </a:prstGeom>
        <a:solidFill>
          <a:schemeClr val="accent2">
            <a:shade val="50000"/>
            <a:hueOff val="357918"/>
            <a:satOff val="-21360"/>
            <a:lumOff val="27012"/>
            <a:alphaOff val="0"/>
          </a:schemeClr>
        </a:solidFill>
        <a:ln>
          <a:noFill/>
        </a:ln>
        <a:effectLst>
          <a:outerShdw blurRad="57150" dist="38100" dir="5400000" algn="ctr" rotWithShape="0">
            <a:schemeClr val="accent2">
              <a:shade val="50000"/>
              <a:hueOff val="357918"/>
              <a:satOff val="-21360"/>
              <a:lumOff val="27012"/>
              <a:alphaOff val="0"/>
              <a:shade val="9000"/>
              <a:alpha val="48000"/>
              <a:satMod val="105000"/>
            </a:scheme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endParaRPr lang="en-US" sz="2000" b="1" kern="1200"/>
        </a:p>
        <a:p>
          <a:pPr marL="171450" lvl="1" indent="-171450" algn="l" defTabSz="800100">
            <a:lnSpc>
              <a:spcPct val="90000"/>
            </a:lnSpc>
            <a:spcBef>
              <a:spcPct val="0"/>
            </a:spcBef>
            <a:spcAft>
              <a:spcPct val="15000"/>
            </a:spcAft>
            <a:buChar char="••"/>
          </a:pPr>
          <a:r>
            <a:rPr lang="en-US" sz="1800" b="1" kern="1200"/>
            <a:t>Stickiness</a:t>
          </a:r>
        </a:p>
        <a:p>
          <a:pPr marL="171450" lvl="1" indent="-171450" algn="l" defTabSz="800100">
            <a:lnSpc>
              <a:spcPct val="90000"/>
            </a:lnSpc>
            <a:spcBef>
              <a:spcPct val="0"/>
            </a:spcBef>
            <a:spcAft>
              <a:spcPct val="15000"/>
            </a:spcAft>
            <a:buChar char="••"/>
          </a:pPr>
          <a:r>
            <a:rPr lang="en-US" sz="1800" b="1" kern="1200"/>
            <a:t>Unique Visitors</a:t>
          </a:r>
        </a:p>
        <a:p>
          <a:pPr marL="171450" lvl="1" indent="-171450" algn="l" defTabSz="800100">
            <a:lnSpc>
              <a:spcPct val="90000"/>
            </a:lnSpc>
            <a:spcBef>
              <a:spcPct val="0"/>
            </a:spcBef>
            <a:spcAft>
              <a:spcPct val="15000"/>
            </a:spcAft>
            <a:buChar char="••"/>
          </a:pPr>
          <a:r>
            <a:rPr lang="en-US" sz="1800" b="1" kern="1200"/>
            <a:t>Loyalty</a:t>
          </a:r>
        </a:p>
        <a:p>
          <a:pPr marL="171450" lvl="1" indent="-171450" algn="l" defTabSz="800100">
            <a:lnSpc>
              <a:spcPct val="90000"/>
            </a:lnSpc>
            <a:spcBef>
              <a:spcPct val="0"/>
            </a:spcBef>
            <a:spcAft>
              <a:spcPct val="15000"/>
            </a:spcAft>
            <a:buChar char="••"/>
          </a:pPr>
          <a:r>
            <a:rPr lang="en-US" sz="1800" b="1" kern="1200"/>
            <a:t>Recency</a:t>
          </a:r>
        </a:p>
      </dsp:txBody>
      <dsp:txXfrm>
        <a:off x="2171700" y="1325880"/>
        <a:ext cx="2171700" cy="2784348"/>
      </dsp:txXfrm>
    </dsp:sp>
    <dsp:sp modelId="{00456948-DFA3-4016-A6CC-E393DBF43854}">
      <dsp:nvSpPr>
        <dsp:cNvPr id="0" name=""/>
        <dsp:cNvSpPr/>
      </dsp:nvSpPr>
      <dsp:spPr>
        <a:xfrm>
          <a:off x="4343400" y="1325880"/>
          <a:ext cx="2171700" cy="2784348"/>
        </a:xfrm>
        <a:prstGeom prst="rect">
          <a:avLst/>
        </a:prstGeom>
        <a:solidFill>
          <a:schemeClr val="accent2">
            <a:shade val="50000"/>
            <a:hueOff val="715835"/>
            <a:satOff val="-42720"/>
            <a:lumOff val="54024"/>
            <a:alphaOff val="0"/>
          </a:schemeClr>
        </a:solidFill>
        <a:ln>
          <a:noFill/>
        </a:ln>
        <a:effectLst>
          <a:outerShdw blurRad="57150" dist="38100" dir="5400000" algn="ctr" rotWithShape="0">
            <a:schemeClr val="accent2">
              <a:shade val="50000"/>
              <a:hueOff val="715835"/>
              <a:satOff val="-42720"/>
              <a:lumOff val="54024"/>
              <a:alphaOff val="0"/>
              <a:shade val="9000"/>
              <a:alpha val="48000"/>
              <a:satMod val="105000"/>
            </a:scheme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endParaRPr lang="en-US" sz="2000" b="1" kern="1200"/>
        </a:p>
        <a:p>
          <a:pPr marL="171450" lvl="1" indent="-171450" algn="l" defTabSz="800100">
            <a:lnSpc>
              <a:spcPct val="90000"/>
            </a:lnSpc>
            <a:spcBef>
              <a:spcPct val="0"/>
            </a:spcBef>
            <a:spcAft>
              <a:spcPct val="15000"/>
            </a:spcAft>
            <a:buChar char="••"/>
          </a:pPr>
          <a:r>
            <a:rPr lang="en-US" sz="1800" b="1" kern="1200"/>
            <a:t>Acquisition Rate</a:t>
          </a:r>
        </a:p>
        <a:p>
          <a:pPr marL="171450" lvl="1" indent="-171450" algn="l" defTabSz="800100">
            <a:lnSpc>
              <a:spcPct val="90000"/>
            </a:lnSpc>
            <a:spcBef>
              <a:spcPct val="0"/>
            </a:spcBef>
            <a:spcAft>
              <a:spcPct val="15000"/>
            </a:spcAft>
            <a:buChar char="••"/>
          </a:pPr>
          <a:r>
            <a:rPr lang="en-US" sz="1800" b="1" kern="1200"/>
            <a:t>Conversion Rate</a:t>
          </a:r>
        </a:p>
        <a:p>
          <a:pPr marL="171450" lvl="1" indent="-171450" algn="l" defTabSz="800100">
            <a:lnSpc>
              <a:spcPct val="90000"/>
            </a:lnSpc>
            <a:spcBef>
              <a:spcPct val="0"/>
            </a:spcBef>
            <a:spcAft>
              <a:spcPct val="15000"/>
            </a:spcAft>
            <a:buChar char="••"/>
          </a:pPr>
          <a:r>
            <a:rPr lang="en-US" sz="1800" b="1" kern="1200"/>
            <a:t>Browse to Buy Ratio</a:t>
          </a:r>
        </a:p>
        <a:p>
          <a:pPr marL="171450" lvl="1" indent="-171450" algn="l" defTabSz="800100">
            <a:lnSpc>
              <a:spcPct val="90000"/>
            </a:lnSpc>
            <a:spcBef>
              <a:spcPct val="0"/>
            </a:spcBef>
            <a:spcAft>
              <a:spcPct val="15000"/>
            </a:spcAft>
            <a:buChar char="••"/>
          </a:pPr>
          <a:r>
            <a:rPr lang="en-US" sz="1800" b="1" kern="1200"/>
            <a:t>View to Cart Ratio</a:t>
          </a:r>
        </a:p>
      </dsp:txBody>
      <dsp:txXfrm>
        <a:off x="4343400" y="1325880"/>
        <a:ext cx="2171700" cy="2784348"/>
      </dsp:txXfrm>
    </dsp:sp>
    <dsp:sp modelId="{7371B52E-00E2-4B71-88FB-7839C8A1B72B}">
      <dsp:nvSpPr>
        <dsp:cNvPr id="0" name=""/>
        <dsp:cNvSpPr/>
      </dsp:nvSpPr>
      <dsp:spPr>
        <a:xfrm>
          <a:off x="6515100" y="1325880"/>
          <a:ext cx="2171700" cy="2784348"/>
        </a:xfrm>
        <a:prstGeom prst="rect">
          <a:avLst/>
        </a:prstGeom>
        <a:solidFill>
          <a:schemeClr val="accent2">
            <a:shade val="50000"/>
            <a:hueOff val="357918"/>
            <a:satOff val="-21360"/>
            <a:lumOff val="27012"/>
            <a:alphaOff val="0"/>
          </a:schemeClr>
        </a:solidFill>
        <a:ln>
          <a:noFill/>
        </a:ln>
        <a:effectLst>
          <a:outerShdw blurRad="57150" dist="38100" dir="5400000" algn="ctr" rotWithShape="0">
            <a:schemeClr val="accent2">
              <a:shade val="50000"/>
              <a:hueOff val="357918"/>
              <a:satOff val="-21360"/>
              <a:lumOff val="27012"/>
              <a:alphaOff val="0"/>
              <a:shade val="9000"/>
              <a:alpha val="48000"/>
              <a:satMod val="105000"/>
            </a:scheme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endParaRPr lang="en-US" sz="2000" b="1" kern="1200"/>
        </a:p>
        <a:p>
          <a:pPr marL="171450" lvl="1" indent="-171450" algn="l" defTabSz="800100">
            <a:lnSpc>
              <a:spcPct val="90000"/>
            </a:lnSpc>
            <a:spcBef>
              <a:spcPct val="0"/>
            </a:spcBef>
            <a:spcAft>
              <a:spcPct val="15000"/>
            </a:spcAft>
            <a:buChar char="••"/>
          </a:pPr>
          <a:r>
            <a:rPr lang="en-US" sz="1800" b="1" kern="1200"/>
            <a:t>Abandonment Rate</a:t>
          </a:r>
        </a:p>
        <a:p>
          <a:pPr marL="171450" lvl="1" indent="-171450" algn="l" defTabSz="800100">
            <a:lnSpc>
              <a:spcPct val="90000"/>
            </a:lnSpc>
            <a:spcBef>
              <a:spcPct val="0"/>
            </a:spcBef>
            <a:spcAft>
              <a:spcPct val="15000"/>
            </a:spcAft>
            <a:buChar char="••"/>
          </a:pPr>
          <a:r>
            <a:rPr lang="en-US" sz="1800" b="1" kern="1200"/>
            <a:t>Retention Rate</a:t>
          </a:r>
        </a:p>
        <a:p>
          <a:pPr marL="171450" lvl="1" indent="-171450" algn="l" defTabSz="800100">
            <a:lnSpc>
              <a:spcPct val="90000"/>
            </a:lnSpc>
            <a:spcBef>
              <a:spcPct val="0"/>
            </a:spcBef>
            <a:spcAft>
              <a:spcPct val="15000"/>
            </a:spcAft>
            <a:buChar char="••"/>
          </a:pPr>
          <a:r>
            <a:rPr lang="en-US" sz="1800" b="1" kern="1200"/>
            <a:t>Attrition Rate</a:t>
          </a:r>
        </a:p>
      </dsp:txBody>
      <dsp:txXfrm>
        <a:off x="6515100" y="1325880"/>
        <a:ext cx="2171700" cy="2784348"/>
      </dsp:txXfrm>
    </dsp:sp>
    <dsp:sp modelId="{A3EB3079-2D88-494A-BE96-C9AE1B47D522}">
      <dsp:nvSpPr>
        <dsp:cNvPr id="0" name=""/>
        <dsp:cNvSpPr/>
      </dsp:nvSpPr>
      <dsp:spPr>
        <a:xfrm>
          <a:off x="0" y="4110228"/>
          <a:ext cx="8686800" cy="309372"/>
        </a:xfrm>
        <a:prstGeom prst="rect">
          <a:avLst/>
        </a:prstGeom>
        <a:solidFill>
          <a:schemeClr val="accent2">
            <a:shade val="90000"/>
            <a:hueOff val="0"/>
            <a:satOff val="0"/>
            <a:lumOff val="0"/>
            <a:alphaOff val="0"/>
          </a:schemeClr>
        </a:solidFill>
        <a:ln>
          <a:noFill/>
        </a:ln>
        <a:effectLst/>
        <a:sp3d extrusionH="50600">
          <a:bevelT w="80600" h="80600" prst="relaxedInset"/>
          <a:bevelB w="80600" h="80600" prst="relaxedInset"/>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56645E-B118-49AF-AA1F-8B3DE351D418}" type="datetimeFigureOut">
              <a:rPr lang="en-US" smtClean="0"/>
              <a:pPr/>
              <a:t>5/1/2012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8A6044-7E60-4B22-8F69-A6C18998BBDC}" type="slidenum">
              <a:rPr lang="en-US" smtClean="0"/>
              <a:pPr/>
              <a:t>‹#›</a:t>
            </a:fld>
            <a:endParaRPr lang="en-US"/>
          </a:p>
        </p:txBody>
      </p:sp>
    </p:spTree>
    <p:extLst>
      <p:ext uri="{BB962C8B-B14F-4D97-AF65-F5344CB8AC3E}">
        <p14:creationId xmlns:p14="http://schemas.microsoft.com/office/powerpoint/2010/main" val="387038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9EF1250-E8AA-4FB5-A050-F1CBDAD91B9A}" type="datetime1">
              <a:rPr lang="en-US" smtClean="0"/>
              <a:pPr/>
              <a:t>5/1/2012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F976E38-F0E6-4674-BA9A-C88903A8B6E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47196FA-A1A6-436E-AD6D-BACDD13E403F}" type="datetime1">
              <a:rPr lang="en-US" smtClean="0"/>
              <a:pPr/>
              <a:t>5/1/2012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76E38-F0E6-4674-BA9A-C88903A8B6E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16797F-5628-48FC-A617-1C599BBECB8A}" type="datetime1">
              <a:rPr lang="en-US" smtClean="0"/>
              <a:pPr/>
              <a:t>5/1/2012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76E38-F0E6-4674-BA9A-C88903A8B6E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4424F8-E0B3-4B88-BB08-0B349457C58F}" type="datetime1">
              <a:rPr lang="en-US" smtClean="0"/>
              <a:pPr/>
              <a:t>5/1/2012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76E38-F0E6-4674-BA9A-C88903A8B6E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4996363-0D3C-4903-8837-5E3D77808F22}" type="datetime1">
              <a:rPr lang="en-US" smtClean="0"/>
              <a:pPr/>
              <a:t>5/1/2012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76E38-F0E6-4674-BA9A-C88903A8B6E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539A162-1406-49FC-A8B9-593E06A08D6B}" type="datetime1">
              <a:rPr lang="en-US" smtClean="0"/>
              <a:pPr/>
              <a:t>5/1/2012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76E38-F0E6-4674-BA9A-C88903A8B6E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59F66EE-F488-441A-87EE-2F838CBECB44}" type="datetime1">
              <a:rPr lang="en-US" smtClean="0"/>
              <a:pPr/>
              <a:t>5/1/2012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976E38-F0E6-4674-BA9A-C88903A8B6E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AF3F704-0BE0-4E2A-92E4-E30A0BF0435E}" type="datetime1">
              <a:rPr lang="en-US" smtClean="0"/>
              <a:pPr/>
              <a:t>5/1/2012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976E38-F0E6-4674-BA9A-C88903A8B6E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CC66BA-7081-4AAE-8F04-956C712F52A2}" type="datetime1">
              <a:rPr lang="en-US" smtClean="0"/>
              <a:pPr/>
              <a:t>5/1/2012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976E38-F0E6-4674-BA9A-C88903A8B6E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6E7080A-DD17-462D-8310-61E502A7D7F8}" type="datetime1">
              <a:rPr lang="en-US" smtClean="0"/>
              <a:pPr/>
              <a:t>5/1/2012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76E38-F0E6-4674-BA9A-C88903A8B6E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CA6F68E-4422-4860-AFF3-3E19D4C8E1BA}" type="datetime1">
              <a:rPr lang="en-US" smtClean="0"/>
              <a:pPr/>
              <a:t>5/1/2012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AF976E38-F0E6-4674-BA9A-C88903A8B6E8}"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20345E9-F81A-4C66-8EBD-B3E2A40F9D4B}" type="datetime1">
              <a:rPr lang="en-US" smtClean="0"/>
              <a:pPr/>
              <a:t>5/1/2012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F976E38-F0E6-4674-BA9A-C88903A8B6E8}"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7.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8.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diagramLayout" Target="../diagrams/layout5.xml"/><Relationship Id="rId7" Type="http://schemas.openxmlformats.org/officeDocument/2006/relationships/image" Target="../media/image9.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WaynePC Tech</a:t>
            </a:r>
            <a:br>
              <a:rPr lang="en-US" dirty="0" smtClean="0"/>
            </a:br>
            <a:r>
              <a:rPr lang="en-US" dirty="0" smtClean="0"/>
              <a:t>Business Plan</a:t>
            </a:r>
            <a:endParaRPr lang="en-US" dirty="0"/>
          </a:p>
        </p:txBody>
      </p:sp>
      <p:sp>
        <p:nvSpPr>
          <p:cNvPr id="3" name="Subtitle 2"/>
          <p:cNvSpPr>
            <a:spLocks noGrp="1"/>
          </p:cNvSpPr>
          <p:nvPr>
            <p:ph type="subTitle" idx="1"/>
          </p:nvPr>
        </p:nvSpPr>
        <p:spPr>
          <a:xfrm>
            <a:off x="304800" y="3228536"/>
            <a:ext cx="8083296" cy="2638864"/>
          </a:xfrm>
        </p:spPr>
        <p:txBody>
          <a:bodyPr>
            <a:normAutofit fontScale="85000" lnSpcReduction="20000"/>
          </a:bodyPr>
          <a:lstStyle/>
          <a:p>
            <a:r>
              <a:rPr lang="en-US" dirty="0" smtClean="0"/>
              <a:t>By</a:t>
            </a:r>
          </a:p>
          <a:p>
            <a:r>
              <a:rPr lang="en-US" dirty="0" smtClean="0"/>
              <a:t>Sayed Nayab Hassan</a:t>
            </a:r>
          </a:p>
          <a:p>
            <a:r>
              <a:rPr lang="en-US" dirty="0" smtClean="0"/>
              <a:t>Meng-Wei</a:t>
            </a:r>
          </a:p>
          <a:p>
            <a:r>
              <a:rPr lang="en-US" dirty="0"/>
              <a:t>Cesar Ruiz </a:t>
            </a:r>
            <a:endParaRPr lang="en-US" dirty="0" smtClean="0"/>
          </a:p>
          <a:p>
            <a:r>
              <a:rPr lang="en-US" dirty="0" smtClean="0"/>
              <a:t>Professor: Paul Lin</a:t>
            </a:r>
          </a:p>
          <a:p>
            <a:r>
              <a:rPr lang="en-US" dirty="0" smtClean="0"/>
              <a:t>IPFW</a:t>
            </a:r>
            <a:br>
              <a:rPr lang="en-US" dirty="0" smtClean="0"/>
            </a:br>
            <a:endParaRPr lang="en-US" dirty="0" smtClean="0"/>
          </a:p>
          <a:p>
            <a:r>
              <a:rPr lang="en-US" sz="1700" dirty="0" smtClean="0"/>
              <a:t>May, 01, 2012</a:t>
            </a:r>
            <a:endParaRPr lang="en-US" sz="1700" dirty="0"/>
          </a:p>
        </p:txBody>
      </p:sp>
      <p:sp>
        <p:nvSpPr>
          <p:cNvPr id="4" name="Slide Number Placeholder 3"/>
          <p:cNvSpPr>
            <a:spLocks noGrp="1"/>
          </p:cNvSpPr>
          <p:nvPr>
            <p:ph type="sldNum" sz="quarter" idx="12"/>
          </p:nvPr>
        </p:nvSpPr>
        <p:spPr/>
        <p:txBody>
          <a:bodyPr/>
          <a:lstStyle/>
          <a:p>
            <a:fld id="{AF976E38-F0E6-4674-BA9A-C88903A8B6E8}" type="slidenum">
              <a:rPr lang="en-US" smtClean="0"/>
              <a:pPr/>
              <a:t>1</a:t>
            </a:fld>
            <a:endParaRPr lang="en-US" dirty="0"/>
          </a:p>
        </p:txBody>
      </p:sp>
    </p:spTree>
    <p:extLst>
      <p:ext uri="{BB962C8B-B14F-4D97-AF65-F5344CB8AC3E}">
        <p14:creationId xmlns:p14="http://schemas.microsoft.com/office/powerpoint/2010/main" val="185992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par>
                          <p:cTn id="18" fill="hold">
                            <p:stCondLst>
                              <p:cond delay="1500"/>
                            </p:stCondLst>
                            <p:childTnLst>
                              <p:par>
                                <p:cTn id="19" presetID="16" presetClass="entr" presetSubtype="21"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arn(inVertical)">
                                      <p:cBhvr>
                                        <p:cTn id="21" dur="500"/>
                                        <p:tgtEl>
                                          <p:spTgt spid="3">
                                            <p:txEl>
                                              <p:pRg st="2" end="2"/>
                                            </p:txEl>
                                          </p:spTgt>
                                        </p:tgtEl>
                                      </p:cBhvr>
                                    </p:animEffect>
                                  </p:childTnLst>
                                </p:cTn>
                              </p:par>
                            </p:childTnLst>
                          </p:cTn>
                        </p:par>
                        <p:par>
                          <p:cTn id="22" fill="hold">
                            <p:stCondLst>
                              <p:cond delay="2000"/>
                            </p:stCondLst>
                            <p:childTnLst>
                              <p:par>
                                <p:cTn id="23" presetID="16" presetClass="entr" presetSubtype="21"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arn(inVertical)">
                                      <p:cBhvr>
                                        <p:cTn id="25" dur="500"/>
                                        <p:tgtEl>
                                          <p:spTgt spid="3">
                                            <p:txEl>
                                              <p:pRg st="3" end="3"/>
                                            </p:txEl>
                                          </p:spTgt>
                                        </p:tgtEl>
                                      </p:cBhvr>
                                    </p:animEffect>
                                  </p:childTnLst>
                                </p:cTn>
                              </p:par>
                            </p:childTnLst>
                          </p:cTn>
                        </p:par>
                        <p:par>
                          <p:cTn id="26" fill="hold">
                            <p:stCondLst>
                              <p:cond delay="2500"/>
                            </p:stCondLst>
                            <p:childTnLst>
                              <p:par>
                                <p:cTn id="27" presetID="16" presetClass="entr" presetSubtype="21"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arn(inVertical)">
                                      <p:cBhvr>
                                        <p:cTn id="29" dur="500"/>
                                        <p:tgtEl>
                                          <p:spTgt spid="3">
                                            <p:txEl>
                                              <p:pRg st="4" end="4"/>
                                            </p:txEl>
                                          </p:spTgt>
                                        </p:tgtEl>
                                      </p:cBhvr>
                                    </p:animEffect>
                                  </p:childTnLst>
                                </p:cTn>
                              </p:par>
                            </p:childTnLst>
                          </p:cTn>
                        </p:par>
                        <p:par>
                          <p:cTn id="30" fill="hold">
                            <p:stCondLst>
                              <p:cond delay="3000"/>
                            </p:stCondLst>
                            <p:childTnLst>
                              <p:par>
                                <p:cTn id="31" presetID="16" presetClass="entr" presetSubtype="21"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barn(inVertical)">
                                      <p:cBhvr>
                                        <p:cTn id="33" dur="500"/>
                                        <p:tgtEl>
                                          <p:spTgt spid="3">
                                            <p:txEl>
                                              <p:pRg st="5" end="5"/>
                                            </p:txEl>
                                          </p:spTgt>
                                        </p:tgtEl>
                                      </p:cBhvr>
                                    </p:animEffect>
                                  </p:childTnLst>
                                </p:cTn>
                              </p:par>
                            </p:childTnLst>
                          </p:cTn>
                        </p:par>
                        <p:par>
                          <p:cTn id="34" fill="hold">
                            <p:stCondLst>
                              <p:cond delay="3500"/>
                            </p:stCondLst>
                            <p:childTnLst>
                              <p:par>
                                <p:cTn id="35" presetID="16" presetClass="entr" presetSubtype="21"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73574388"/>
              </p:ext>
            </p:extLst>
          </p:nvPr>
        </p:nvGraphicFramePr>
        <p:xfrm>
          <a:off x="228600" y="304800"/>
          <a:ext cx="8558057" cy="6247454"/>
        </p:xfrm>
        <a:graphic>
          <a:graphicData uri="http://schemas.openxmlformats.org/drawingml/2006/table">
            <a:tbl>
              <a:tblPr firstRow="1" firstCol="1" bandRow="1"/>
              <a:tblGrid>
                <a:gridCol w="5245362"/>
                <a:gridCol w="1037624"/>
                <a:gridCol w="981424"/>
                <a:gridCol w="1293647"/>
              </a:tblGrid>
              <a:tr h="701412">
                <a:tc>
                  <a:txBody>
                    <a:bodyPr/>
                    <a:lstStyle/>
                    <a:p>
                      <a:pPr marL="0" marR="0">
                        <a:lnSpc>
                          <a:spcPct val="115000"/>
                        </a:lnSpc>
                        <a:spcBef>
                          <a:spcPts val="0"/>
                        </a:spcBef>
                        <a:spcAft>
                          <a:spcPts val="1000"/>
                        </a:spcAft>
                      </a:pPr>
                      <a:r>
                        <a:rPr lang="en-US" sz="1700" b="1" dirty="0">
                          <a:effectLst/>
                          <a:latin typeface="Times New Roman"/>
                          <a:ea typeface="Times New Roman"/>
                          <a:cs typeface="Times New Roman"/>
                        </a:rPr>
                        <a:t>Key External Factors</a:t>
                      </a:r>
                      <a:endParaRPr lang="en-US" sz="1800" dirty="0">
                        <a:effectLst/>
                        <a:latin typeface="Calibri"/>
                        <a:ea typeface="Times New Roman"/>
                        <a:cs typeface="Times New Roman"/>
                      </a:endParaRPr>
                    </a:p>
                  </a:txBody>
                  <a:tcPr marL="118645" marR="118645" marT="59323" marB="59323">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9BE5FF"/>
                    </a:solidFill>
                  </a:tcPr>
                </a:tc>
                <a:tc>
                  <a:txBody>
                    <a:bodyPr/>
                    <a:lstStyle/>
                    <a:p>
                      <a:pPr marL="0" marR="0">
                        <a:lnSpc>
                          <a:spcPct val="115000"/>
                        </a:lnSpc>
                        <a:spcBef>
                          <a:spcPts val="0"/>
                        </a:spcBef>
                        <a:spcAft>
                          <a:spcPts val="1000"/>
                        </a:spcAft>
                      </a:pPr>
                      <a:r>
                        <a:rPr lang="en-US" sz="1700" b="1">
                          <a:effectLst/>
                          <a:latin typeface="Times New Roman"/>
                          <a:ea typeface="Times New Roman"/>
                          <a:cs typeface="Times New Roman"/>
                        </a:rPr>
                        <a:t>Weight </a:t>
                      </a:r>
                      <a:endParaRPr lang="en-US" sz="1800">
                        <a:effectLst/>
                        <a:latin typeface="Calibri"/>
                        <a:ea typeface="Times New Roman"/>
                        <a:cs typeface="Times New Roman"/>
                      </a:endParaRPr>
                    </a:p>
                  </a:txBody>
                  <a:tcPr marL="118645" marR="118645" marT="59323" marB="593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9BE5FF"/>
                    </a:solidFill>
                  </a:tcPr>
                </a:tc>
                <a:tc>
                  <a:txBody>
                    <a:bodyPr/>
                    <a:lstStyle/>
                    <a:p>
                      <a:pPr marL="0" marR="0">
                        <a:lnSpc>
                          <a:spcPct val="115000"/>
                        </a:lnSpc>
                        <a:spcBef>
                          <a:spcPts val="0"/>
                        </a:spcBef>
                        <a:spcAft>
                          <a:spcPts val="1000"/>
                        </a:spcAft>
                      </a:pPr>
                      <a:r>
                        <a:rPr lang="en-US" sz="1700" b="1">
                          <a:effectLst/>
                          <a:latin typeface="Times New Roman"/>
                          <a:ea typeface="Times New Roman"/>
                          <a:cs typeface="Times New Roman"/>
                        </a:rPr>
                        <a:t>Rating </a:t>
                      </a:r>
                      <a:endParaRPr lang="en-US" sz="1800">
                        <a:effectLst/>
                        <a:latin typeface="Calibri"/>
                        <a:ea typeface="Times New Roman"/>
                        <a:cs typeface="Times New Roman"/>
                      </a:endParaRPr>
                    </a:p>
                  </a:txBody>
                  <a:tcPr marL="118645" marR="118645" marT="59323" marB="593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9BE5FF"/>
                    </a:solidFill>
                  </a:tcPr>
                </a:tc>
                <a:tc>
                  <a:txBody>
                    <a:bodyPr/>
                    <a:lstStyle/>
                    <a:p>
                      <a:pPr marL="0" marR="0">
                        <a:lnSpc>
                          <a:spcPct val="115000"/>
                        </a:lnSpc>
                        <a:spcBef>
                          <a:spcPts val="0"/>
                        </a:spcBef>
                        <a:spcAft>
                          <a:spcPts val="1000"/>
                        </a:spcAft>
                      </a:pPr>
                      <a:r>
                        <a:rPr lang="en-US" sz="1700" b="1" dirty="0">
                          <a:effectLst/>
                          <a:latin typeface="Times New Roman"/>
                          <a:ea typeface="Times New Roman"/>
                          <a:cs typeface="Times New Roman"/>
                        </a:rPr>
                        <a:t>Weighted Score </a:t>
                      </a:r>
                      <a:endParaRPr lang="en-US" sz="1800" dirty="0">
                        <a:effectLst/>
                        <a:latin typeface="Calibri"/>
                        <a:ea typeface="Times New Roman"/>
                        <a:cs typeface="Times New Roman"/>
                      </a:endParaRPr>
                    </a:p>
                  </a:txBody>
                  <a:tcPr marL="118645" marR="118645" marT="59323" marB="59323">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9BE5FF"/>
                    </a:solidFill>
                  </a:tcPr>
                </a:tc>
              </a:tr>
              <a:tr h="434616">
                <a:tc>
                  <a:txBody>
                    <a:bodyPr/>
                    <a:lstStyle/>
                    <a:p>
                      <a:pPr marL="0" marR="0">
                        <a:lnSpc>
                          <a:spcPct val="115000"/>
                        </a:lnSpc>
                        <a:spcBef>
                          <a:spcPts val="0"/>
                        </a:spcBef>
                        <a:spcAft>
                          <a:spcPts val="1000"/>
                        </a:spcAft>
                      </a:pPr>
                      <a:r>
                        <a:rPr lang="en-US" sz="1700" b="1">
                          <a:solidFill>
                            <a:srgbClr val="0070C0"/>
                          </a:solidFill>
                          <a:effectLst/>
                          <a:latin typeface="Times New Roman"/>
                          <a:ea typeface="Times New Roman"/>
                          <a:cs typeface="Times New Roman"/>
                        </a:rPr>
                        <a:t>Opportunities </a:t>
                      </a:r>
                      <a:endParaRPr lang="en-US" sz="1800">
                        <a:effectLst/>
                        <a:latin typeface="Calibri"/>
                        <a:ea typeface="Times New Roman"/>
                        <a:cs typeface="Times New Roman"/>
                      </a:endParaRPr>
                    </a:p>
                  </a:txBody>
                  <a:tcPr marL="118645" marR="118645" marT="59323" marB="59323">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5EF"/>
                    </a:solidFill>
                  </a:tcPr>
                </a:tc>
                <a:tc>
                  <a:txBody>
                    <a:bodyPr/>
                    <a:lstStyle/>
                    <a:p>
                      <a:pPr>
                        <a:lnSpc>
                          <a:spcPct val="115000"/>
                        </a:lnSpc>
                      </a:pPr>
                      <a:endParaRPr lang="en-US" sz="1800">
                        <a:effectLst/>
                        <a:latin typeface="Calibri"/>
                        <a:cs typeface="Times New Roman"/>
                      </a:endParaRPr>
                    </a:p>
                  </a:txBody>
                  <a:tcPr marL="118645" marR="118645" marT="59323" marB="593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5EF"/>
                    </a:solidFill>
                  </a:tcPr>
                </a:tc>
                <a:tc>
                  <a:txBody>
                    <a:bodyPr/>
                    <a:lstStyle/>
                    <a:p>
                      <a:pPr>
                        <a:lnSpc>
                          <a:spcPct val="115000"/>
                        </a:lnSpc>
                      </a:pPr>
                      <a:endParaRPr lang="en-US" sz="1800">
                        <a:effectLst/>
                        <a:latin typeface="Calibri"/>
                        <a:cs typeface="Times New Roman"/>
                      </a:endParaRPr>
                    </a:p>
                  </a:txBody>
                  <a:tcPr marL="118645" marR="118645" marT="59323" marB="593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5EF"/>
                    </a:solidFill>
                  </a:tcPr>
                </a:tc>
                <a:tc>
                  <a:txBody>
                    <a:bodyPr/>
                    <a:lstStyle/>
                    <a:p>
                      <a:pPr>
                        <a:lnSpc>
                          <a:spcPct val="115000"/>
                        </a:lnSpc>
                      </a:pPr>
                      <a:endParaRPr lang="en-US" sz="1800">
                        <a:effectLst/>
                        <a:latin typeface="Calibri"/>
                        <a:cs typeface="Times New Roman"/>
                      </a:endParaRPr>
                    </a:p>
                  </a:txBody>
                  <a:tcPr marL="118645" marR="118645" marT="59323" marB="59323">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5EF"/>
                    </a:solidFill>
                  </a:tcPr>
                </a:tc>
              </a:tr>
              <a:tr h="701412">
                <a:tc>
                  <a:txBody>
                    <a:bodyPr/>
                    <a:lstStyle/>
                    <a:p>
                      <a:pPr marL="0" marR="0">
                        <a:lnSpc>
                          <a:spcPct val="115000"/>
                        </a:lnSpc>
                        <a:spcBef>
                          <a:spcPts val="0"/>
                        </a:spcBef>
                        <a:spcAft>
                          <a:spcPts val="0"/>
                        </a:spcAft>
                      </a:pPr>
                      <a:r>
                        <a:rPr lang="en-US" sz="1700" dirty="0">
                          <a:solidFill>
                            <a:srgbClr val="000000"/>
                          </a:solidFill>
                          <a:effectLst/>
                          <a:latin typeface="Times New Roman"/>
                          <a:ea typeface="Times New Roman"/>
                          <a:cs typeface="Times New Roman"/>
                        </a:rPr>
                        <a:t>Advantage of Social Media Advertising &amp;</a:t>
                      </a:r>
                      <a:br>
                        <a:rPr lang="en-US" sz="1700" dirty="0">
                          <a:solidFill>
                            <a:srgbClr val="000000"/>
                          </a:solidFill>
                          <a:effectLst/>
                          <a:latin typeface="Times New Roman"/>
                          <a:ea typeface="Times New Roman"/>
                          <a:cs typeface="Times New Roman"/>
                        </a:rPr>
                      </a:br>
                      <a:r>
                        <a:rPr lang="en-US" sz="1700" dirty="0">
                          <a:solidFill>
                            <a:srgbClr val="000000"/>
                          </a:solidFill>
                          <a:effectLst/>
                          <a:latin typeface="Times New Roman"/>
                          <a:ea typeface="Times New Roman"/>
                          <a:cs typeface="Times New Roman"/>
                        </a:rPr>
                        <a:t> Advantage of Globalization</a:t>
                      </a:r>
                      <a:endParaRPr lang="en-US" sz="1800" dirty="0">
                        <a:effectLst/>
                        <a:latin typeface="Calibri"/>
                        <a:ea typeface="Times New Roman"/>
                        <a:cs typeface="Times New Roman"/>
                      </a:endParaRPr>
                    </a:p>
                  </a:txBody>
                  <a:tcPr marL="118645" marR="118645" marT="59323" marB="59323">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700" b="1">
                          <a:effectLst/>
                          <a:latin typeface="Times New Roman"/>
                          <a:ea typeface="Times New Roman"/>
                          <a:cs typeface="Times New Roman"/>
                        </a:rPr>
                        <a:t>0.10 </a:t>
                      </a:r>
                      <a:endParaRPr lang="en-US" sz="1800">
                        <a:effectLst/>
                        <a:latin typeface="Calibri"/>
                        <a:ea typeface="Times New Roman"/>
                        <a:cs typeface="Times New Roman"/>
                      </a:endParaRPr>
                    </a:p>
                  </a:txBody>
                  <a:tcPr marL="118645" marR="118645" marT="59323" marB="593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700" b="1">
                          <a:effectLst/>
                          <a:latin typeface="Times New Roman"/>
                          <a:ea typeface="Times New Roman"/>
                          <a:cs typeface="Times New Roman"/>
                        </a:rPr>
                        <a:t>4 </a:t>
                      </a:r>
                      <a:endParaRPr lang="en-US" sz="1800">
                        <a:effectLst/>
                        <a:latin typeface="Calibri"/>
                        <a:ea typeface="Times New Roman"/>
                        <a:cs typeface="Times New Roman"/>
                      </a:endParaRPr>
                    </a:p>
                  </a:txBody>
                  <a:tcPr marL="118645" marR="118645" marT="59323" marB="593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700" b="1">
                          <a:effectLst/>
                          <a:latin typeface="Times New Roman"/>
                          <a:ea typeface="Times New Roman"/>
                          <a:cs typeface="Times New Roman"/>
                        </a:rPr>
                        <a:t>0.4</a:t>
                      </a:r>
                      <a:endParaRPr lang="en-US" sz="1800">
                        <a:effectLst/>
                        <a:latin typeface="Calibri"/>
                        <a:ea typeface="Times New Roman"/>
                        <a:cs typeface="Times New Roman"/>
                      </a:endParaRPr>
                    </a:p>
                  </a:txBody>
                  <a:tcPr marL="118645" marR="118645" marT="59323" marB="59323">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0029">
                <a:tc>
                  <a:txBody>
                    <a:bodyPr/>
                    <a:lstStyle/>
                    <a:p>
                      <a:pPr marL="0" marR="0">
                        <a:lnSpc>
                          <a:spcPct val="115000"/>
                        </a:lnSpc>
                        <a:spcBef>
                          <a:spcPts val="0"/>
                        </a:spcBef>
                        <a:spcAft>
                          <a:spcPts val="1000"/>
                        </a:spcAft>
                      </a:pPr>
                      <a:r>
                        <a:rPr lang="en-US" sz="1700">
                          <a:solidFill>
                            <a:srgbClr val="000000"/>
                          </a:solidFill>
                          <a:effectLst/>
                          <a:latin typeface="Times New Roman"/>
                          <a:ea typeface="Times New Roman"/>
                          <a:cs typeface="Times New Roman"/>
                        </a:rPr>
                        <a:t>Develop Android Applications </a:t>
                      </a:r>
                      <a:endParaRPr lang="en-US" sz="1800">
                        <a:effectLst/>
                        <a:latin typeface="Calibri"/>
                        <a:ea typeface="Times New Roman"/>
                        <a:cs typeface="Times New Roman"/>
                      </a:endParaRPr>
                    </a:p>
                  </a:txBody>
                  <a:tcPr marL="118645" marR="118645" marT="59323" marB="59323">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700" b="1">
                          <a:effectLst/>
                          <a:latin typeface="Times New Roman"/>
                          <a:ea typeface="Times New Roman"/>
                          <a:cs typeface="Times New Roman"/>
                        </a:rPr>
                        <a:t>0.24</a:t>
                      </a:r>
                      <a:endParaRPr lang="en-US" sz="1800">
                        <a:effectLst/>
                        <a:latin typeface="Calibri"/>
                        <a:ea typeface="Times New Roman"/>
                        <a:cs typeface="Times New Roman"/>
                      </a:endParaRPr>
                    </a:p>
                  </a:txBody>
                  <a:tcPr marL="118645" marR="118645" marT="59323" marB="593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700" b="1">
                          <a:effectLst/>
                          <a:latin typeface="Times New Roman"/>
                          <a:ea typeface="Times New Roman"/>
                          <a:cs typeface="Times New Roman"/>
                        </a:rPr>
                        <a:t>4 </a:t>
                      </a:r>
                      <a:endParaRPr lang="en-US" sz="1800">
                        <a:effectLst/>
                        <a:latin typeface="Calibri"/>
                        <a:ea typeface="Times New Roman"/>
                        <a:cs typeface="Times New Roman"/>
                      </a:endParaRPr>
                    </a:p>
                  </a:txBody>
                  <a:tcPr marL="118645" marR="118645" marT="59323" marB="593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700" b="1">
                          <a:effectLst/>
                          <a:latin typeface="Times New Roman"/>
                          <a:ea typeface="Times New Roman"/>
                          <a:cs typeface="Times New Roman"/>
                        </a:rPr>
                        <a:t>0.96 </a:t>
                      </a:r>
                      <a:endParaRPr lang="en-US" sz="1800">
                        <a:effectLst/>
                        <a:latin typeface="Calibri"/>
                        <a:ea typeface="Times New Roman"/>
                        <a:cs typeface="Times New Roman"/>
                      </a:endParaRPr>
                    </a:p>
                  </a:txBody>
                  <a:tcPr marL="118645" marR="118645" marT="59323" marB="59323">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0029">
                <a:tc>
                  <a:txBody>
                    <a:bodyPr/>
                    <a:lstStyle/>
                    <a:p>
                      <a:pPr marL="0" marR="0">
                        <a:lnSpc>
                          <a:spcPct val="115000"/>
                        </a:lnSpc>
                        <a:spcBef>
                          <a:spcPts val="0"/>
                        </a:spcBef>
                        <a:spcAft>
                          <a:spcPts val="1000"/>
                        </a:spcAft>
                      </a:pPr>
                      <a:r>
                        <a:rPr lang="en-US" sz="1700">
                          <a:solidFill>
                            <a:srgbClr val="000000"/>
                          </a:solidFill>
                          <a:effectLst/>
                          <a:latin typeface="Times New Roman"/>
                          <a:ea typeface="Times New Roman"/>
                          <a:cs typeface="Times New Roman"/>
                        </a:rPr>
                        <a:t>Consumers Demand</a:t>
                      </a:r>
                      <a:endParaRPr lang="en-US" sz="1800">
                        <a:effectLst/>
                        <a:latin typeface="Calibri"/>
                        <a:ea typeface="Times New Roman"/>
                        <a:cs typeface="Times New Roman"/>
                      </a:endParaRPr>
                    </a:p>
                  </a:txBody>
                  <a:tcPr marL="118645" marR="118645" marT="59323" marB="59323">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700" b="1">
                          <a:effectLst/>
                          <a:latin typeface="Times New Roman"/>
                          <a:ea typeface="Times New Roman"/>
                          <a:cs typeface="Times New Roman"/>
                        </a:rPr>
                        <a:t>0.15 </a:t>
                      </a:r>
                      <a:endParaRPr lang="en-US" sz="1800">
                        <a:effectLst/>
                        <a:latin typeface="Calibri"/>
                        <a:ea typeface="Times New Roman"/>
                        <a:cs typeface="Times New Roman"/>
                      </a:endParaRPr>
                    </a:p>
                  </a:txBody>
                  <a:tcPr marL="118645" marR="118645" marT="59323" marB="593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700" b="1">
                          <a:effectLst/>
                          <a:latin typeface="Times New Roman"/>
                          <a:ea typeface="Times New Roman"/>
                          <a:cs typeface="Times New Roman"/>
                        </a:rPr>
                        <a:t>3 </a:t>
                      </a:r>
                      <a:endParaRPr lang="en-US" sz="1800">
                        <a:effectLst/>
                        <a:latin typeface="Calibri"/>
                        <a:ea typeface="Times New Roman"/>
                        <a:cs typeface="Times New Roman"/>
                      </a:endParaRPr>
                    </a:p>
                  </a:txBody>
                  <a:tcPr marL="118645" marR="118645" marT="59323" marB="593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700" b="1">
                          <a:effectLst/>
                          <a:latin typeface="Times New Roman"/>
                          <a:ea typeface="Times New Roman"/>
                          <a:cs typeface="Times New Roman"/>
                        </a:rPr>
                        <a:t>0.45 </a:t>
                      </a:r>
                      <a:endParaRPr lang="en-US" sz="1800">
                        <a:effectLst/>
                        <a:latin typeface="Calibri"/>
                        <a:ea typeface="Times New Roman"/>
                        <a:cs typeface="Times New Roman"/>
                      </a:endParaRPr>
                    </a:p>
                  </a:txBody>
                  <a:tcPr marL="118645" marR="118645" marT="59323" marB="59323">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0029">
                <a:tc>
                  <a:txBody>
                    <a:bodyPr/>
                    <a:lstStyle/>
                    <a:p>
                      <a:pPr marL="0" marR="0">
                        <a:lnSpc>
                          <a:spcPct val="115000"/>
                        </a:lnSpc>
                        <a:spcBef>
                          <a:spcPts val="0"/>
                        </a:spcBef>
                        <a:spcAft>
                          <a:spcPts val="1000"/>
                        </a:spcAft>
                      </a:pPr>
                      <a:r>
                        <a:rPr lang="en-US" sz="1700">
                          <a:solidFill>
                            <a:srgbClr val="000000"/>
                          </a:solidFill>
                          <a:effectLst/>
                          <a:latin typeface="Times New Roman"/>
                          <a:ea typeface="Times New Roman"/>
                          <a:cs typeface="Times New Roman"/>
                        </a:rPr>
                        <a:t>Competitors Bad Reputation</a:t>
                      </a:r>
                      <a:endParaRPr lang="en-US" sz="1800">
                        <a:effectLst/>
                        <a:latin typeface="Calibri"/>
                        <a:ea typeface="Times New Roman"/>
                        <a:cs typeface="Times New Roman"/>
                      </a:endParaRPr>
                    </a:p>
                  </a:txBody>
                  <a:tcPr marL="118645" marR="118645" marT="59323" marB="59323">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700" b="1">
                          <a:effectLst/>
                          <a:latin typeface="Times New Roman"/>
                          <a:ea typeface="Times New Roman"/>
                          <a:cs typeface="Times New Roman"/>
                        </a:rPr>
                        <a:t>0.10</a:t>
                      </a:r>
                      <a:endParaRPr lang="en-US" sz="1800">
                        <a:effectLst/>
                        <a:latin typeface="Calibri"/>
                        <a:ea typeface="Times New Roman"/>
                        <a:cs typeface="Times New Roman"/>
                      </a:endParaRPr>
                    </a:p>
                  </a:txBody>
                  <a:tcPr marL="118645" marR="118645" marT="59323" marB="593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700" b="1">
                          <a:effectLst/>
                          <a:latin typeface="Times New Roman"/>
                          <a:ea typeface="Times New Roman"/>
                          <a:cs typeface="Times New Roman"/>
                        </a:rPr>
                        <a:t>2</a:t>
                      </a:r>
                      <a:endParaRPr lang="en-US" sz="1800">
                        <a:effectLst/>
                        <a:latin typeface="Calibri"/>
                        <a:ea typeface="Times New Roman"/>
                        <a:cs typeface="Times New Roman"/>
                      </a:endParaRPr>
                    </a:p>
                  </a:txBody>
                  <a:tcPr marL="118645" marR="118645" marT="59323" marB="593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700" b="1">
                          <a:effectLst/>
                          <a:latin typeface="Times New Roman"/>
                          <a:ea typeface="Times New Roman"/>
                          <a:cs typeface="Times New Roman"/>
                        </a:rPr>
                        <a:t>0.2</a:t>
                      </a:r>
                      <a:endParaRPr lang="en-US" sz="1800">
                        <a:effectLst/>
                        <a:latin typeface="Calibri"/>
                        <a:ea typeface="Times New Roman"/>
                        <a:cs typeface="Times New Roman"/>
                      </a:endParaRPr>
                    </a:p>
                  </a:txBody>
                  <a:tcPr marL="118645" marR="118645" marT="59323" marB="59323">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0029">
                <a:tc>
                  <a:txBody>
                    <a:bodyPr/>
                    <a:lstStyle/>
                    <a:p>
                      <a:pPr marL="0" marR="0">
                        <a:lnSpc>
                          <a:spcPct val="115000"/>
                        </a:lnSpc>
                        <a:spcBef>
                          <a:spcPts val="0"/>
                        </a:spcBef>
                        <a:spcAft>
                          <a:spcPts val="1000"/>
                        </a:spcAft>
                      </a:pPr>
                      <a:r>
                        <a:rPr lang="en-US" sz="1700">
                          <a:effectLst/>
                          <a:latin typeface="Times New Roman"/>
                          <a:ea typeface="Times New Roman"/>
                          <a:cs typeface="Times New Roman"/>
                        </a:rPr>
                        <a:t>Increased Virus</a:t>
                      </a:r>
                      <a:endParaRPr lang="en-US" sz="1800">
                        <a:effectLst/>
                        <a:latin typeface="Calibri"/>
                        <a:ea typeface="Times New Roman"/>
                        <a:cs typeface="Times New Roman"/>
                      </a:endParaRPr>
                    </a:p>
                  </a:txBody>
                  <a:tcPr marL="118645" marR="118645" marT="59323" marB="59323">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700" b="1">
                          <a:effectLst/>
                          <a:latin typeface="Times New Roman"/>
                          <a:ea typeface="Times New Roman"/>
                          <a:cs typeface="Times New Roman"/>
                        </a:rPr>
                        <a:t>0.08</a:t>
                      </a:r>
                      <a:endParaRPr lang="en-US" sz="1800">
                        <a:effectLst/>
                        <a:latin typeface="Calibri"/>
                        <a:ea typeface="Times New Roman"/>
                        <a:cs typeface="Times New Roman"/>
                      </a:endParaRPr>
                    </a:p>
                  </a:txBody>
                  <a:tcPr marL="118645" marR="118645" marT="59323" marB="593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700" b="1">
                          <a:effectLst/>
                          <a:latin typeface="Times New Roman"/>
                          <a:ea typeface="Times New Roman"/>
                          <a:cs typeface="Times New Roman"/>
                        </a:rPr>
                        <a:t>2</a:t>
                      </a:r>
                      <a:endParaRPr lang="en-US" sz="1800">
                        <a:effectLst/>
                        <a:latin typeface="Calibri"/>
                        <a:ea typeface="Times New Roman"/>
                        <a:cs typeface="Times New Roman"/>
                      </a:endParaRPr>
                    </a:p>
                  </a:txBody>
                  <a:tcPr marL="118645" marR="118645" marT="59323" marB="593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700" b="1">
                          <a:effectLst/>
                          <a:latin typeface="Times New Roman"/>
                          <a:ea typeface="Times New Roman"/>
                          <a:cs typeface="Times New Roman"/>
                        </a:rPr>
                        <a:t>0.16</a:t>
                      </a:r>
                      <a:endParaRPr lang="en-US" sz="1800">
                        <a:effectLst/>
                        <a:latin typeface="Calibri"/>
                        <a:ea typeface="Times New Roman"/>
                        <a:cs typeface="Times New Roman"/>
                      </a:endParaRPr>
                    </a:p>
                  </a:txBody>
                  <a:tcPr marL="118645" marR="118645" marT="59323" marB="59323">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4616">
                <a:tc>
                  <a:txBody>
                    <a:bodyPr/>
                    <a:lstStyle/>
                    <a:p>
                      <a:pPr marL="0" marR="0">
                        <a:lnSpc>
                          <a:spcPct val="115000"/>
                        </a:lnSpc>
                        <a:spcBef>
                          <a:spcPts val="0"/>
                        </a:spcBef>
                        <a:spcAft>
                          <a:spcPts val="1000"/>
                        </a:spcAft>
                      </a:pPr>
                      <a:r>
                        <a:rPr lang="en-US" sz="1700" b="1">
                          <a:solidFill>
                            <a:srgbClr val="FF0000"/>
                          </a:solidFill>
                          <a:effectLst/>
                          <a:latin typeface="Times New Roman"/>
                          <a:ea typeface="Times New Roman"/>
                          <a:cs typeface="Times New Roman"/>
                        </a:rPr>
                        <a:t>Threats </a:t>
                      </a:r>
                      <a:endParaRPr lang="en-US" sz="1800">
                        <a:effectLst/>
                        <a:latin typeface="Calibri"/>
                        <a:ea typeface="Times New Roman"/>
                        <a:cs typeface="Times New Roman"/>
                      </a:endParaRPr>
                    </a:p>
                  </a:txBody>
                  <a:tcPr marL="118645" marR="118645" marT="59323" marB="59323">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F"/>
                    </a:solidFill>
                  </a:tcPr>
                </a:tc>
                <a:tc>
                  <a:txBody>
                    <a:bodyPr/>
                    <a:lstStyle/>
                    <a:p>
                      <a:pPr>
                        <a:lnSpc>
                          <a:spcPct val="115000"/>
                        </a:lnSpc>
                      </a:pPr>
                      <a:endParaRPr lang="en-US" sz="1800">
                        <a:effectLst/>
                        <a:latin typeface="Calibri"/>
                        <a:cs typeface="Times New Roman"/>
                      </a:endParaRPr>
                    </a:p>
                  </a:txBody>
                  <a:tcPr marL="118645" marR="118645" marT="59323" marB="593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F"/>
                    </a:solidFill>
                  </a:tcPr>
                </a:tc>
                <a:tc>
                  <a:txBody>
                    <a:bodyPr/>
                    <a:lstStyle/>
                    <a:p>
                      <a:pPr>
                        <a:lnSpc>
                          <a:spcPct val="115000"/>
                        </a:lnSpc>
                      </a:pPr>
                      <a:endParaRPr lang="en-US" sz="1800">
                        <a:effectLst/>
                        <a:latin typeface="Calibri"/>
                        <a:cs typeface="Times New Roman"/>
                      </a:endParaRPr>
                    </a:p>
                  </a:txBody>
                  <a:tcPr marL="118645" marR="118645" marT="59323" marB="593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F"/>
                    </a:solidFill>
                  </a:tcPr>
                </a:tc>
                <a:tc>
                  <a:txBody>
                    <a:bodyPr/>
                    <a:lstStyle/>
                    <a:p>
                      <a:pPr>
                        <a:lnSpc>
                          <a:spcPct val="115000"/>
                        </a:lnSpc>
                      </a:pPr>
                      <a:endParaRPr lang="en-US" sz="1800">
                        <a:effectLst/>
                        <a:latin typeface="Calibri"/>
                        <a:cs typeface="Times New Roman"/>
                      </a:endParaRPr>
                    </a:p>
                  </a:txBody>
                  <a:tcPr marL="118645" marR="118645" marT="59323" marB="59323">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F"/>
                    </a:solidFill>
                  </a:tcPr>
                </a:tc>
              </a:tr>
              <a:tr h="410029">
                <a:tc>
                  <a:txBody>
                    <a:bodyPr/>
                    <a:lstStyle/>
                    <a:p>
                      <a:pPr marL="0" marR="0">
                        <a:lnSpc>
                          <a:spcPct val="115000"/>
                        </a:lnSpc>
                        <a:spcBef>
                          <a:spcPts val="0"/>
                        </a:spcBef>
                        <a:spcAft>
                          <a:spcPts val="1000"/>
                        </a:spcAft>
                      </a:pPr>
                      <a:r>
                        <a:rPr lang="en-US" sz="1700">
                          <a:solidFill>
                            <a:srgbClr val="000000"/>
                          </a:solidFill>
                          <a:effectLst/>
                          <a:latin typeface="Times New Roman"/>
                          <a:ea typeface="Times New Roman"/>
                          <a:cs typeface="Times New Roman"/>
                        </a:rPr>
                        <a:t>Too Many Comp. Repair Shops</a:t>
                      </a:r>
                      <a:endParaRPr lang="en-US" sz="1800">
                        <a:effectLst/>
                        <a:latin typeface="Calibri"/>
                        <a:ea typeface="Times New Roman"/>
                        <a:cs typeface="Times New Roman"/>
                      </a:endParaRPr>
                    </a:p>
                  </a:txBody>
                  <a:tcPr marL="118645" marR="118645" marT="59323" marB="59323">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700" b="1">
                          <a:effectLst/>
                          <a:latin typeface="Times New Roman"/>
                          <a:ea typeface="Times New Roman"/>
                          <a:cs typeface="Times New Roman"/>
                        </a:rPr>
                        <a:t>0.07 </a:t>
                      </a:r>
                      <a:endParaRPr lang="en-US" sz="1800">
                        <a:effectLst/>
                        <a:latin typeface="Calibri"/>
                        <a:ea typeface="Times New Roman"/>
                        <a:cs typeface="Times New Roman"/>
                      </a:endParaRPr>
                    </a:p>
                  </a:txBody>
                  <a:tcPr marL="118645" marR="118645" marT="59323" marB="593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700" b="1">
                          <a:effectLst/>
                          <a:latin typeface="Times New Roman"/>
                          <a:ea typeface="Times New Roman"/>
                          <a:cs typeface="Times New Roman"/>
                        </a:rPr>
                        <a:t>2 </a:t>
                      </a:r>
                      <a:endParaRPr lang="en-US" sz="1800">
                        <a:effectLst/>
                        <a:latin typeface="Calibri"/>
                        <a:ea typeface="Times New Roman"/>
                        <a:cs typeface="Times New Roman"/>
                      </a:endParaRPr>
                    </a:p>
                  </a:txBody>
                  <a:tcPr marL="118645" marR="118645" marT="59323" marB="593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700" b="1">
                          <a:effectLst/>
                          <a:latin typeface="Times New Roman"/>
                          <a:ea typeface="Times New Roman"/>
                          <a:cs typeface="Times New Roman"/>
                        </a:rPr>
                        <a:t>0.14 </a:t>
                      </a:r>
                      <a:endParaRPr lang="en-US" sz="1800">
                        <a:effectLst/>
                        <a:latin typeface="Calibri"/>
                        <a:ea typeface="Times New Roman"/>
                        <a:cs typeface="Times New Roman"/>
                      </a:endParaRPr>
                    </a:p>
                  </a:txBody>
                  <a:tcPr marL="118645" marR="118645" marT="59323" marB="59323">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0029">
                <a:tc>
                  <a:txBody>
                    <a:bodyPr/>
                    <a:lstStyle/>
                    <a:p>
                      <a:pPr marL="0" marR="0" indent="0">
                        <a:lnSpc>
                          <a:spcPct val="115000"/>
                        </a:lnSpc>
                        <a:spcBef>
                          <a:spcPts val="0"/>
                        </a:spcBef>
                        <a:spcAft>
                          <a:spcPts val="0"/>
                        </a:spcAft>
                      </a:pPr>
                      <a:r>
                        <a:rPr lang="en-US" sz="1700">
                          <a:solidFill>
                            <a:srgbClr val="000000"/>
                          </a:solidFill>
                          <a:effectLst/>
                          <a:latin typeface="Times New Roman"/>
                          <a:ea typeface="Times New Roman"/>
                          <a:cs typeface="Times New Roman"/>
                        </a:rPr>
                        <a:t>Competitors Low Fee</a:t>
                      </a:r>
                      <a:endParaRPr lang="en-US" sz="2600">
                        <a:solidFill>
                          <a:srgbClr val="76923C"/>
                        </a:solidFill>
                        <a:effectLst/>
                        <a:latin typeface="Calibri"/>
                        <a:ea typeface="Times New Roman"/>
                        <a:cs typeface="Times New Roman"/>
                      </a:endParaRPr>
                    </a:p>
                  </a:txBody>
                  <a:tcPr marL="118645" marR="118645" marT="59323" marB="59323"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700" b="1">
                          <a:effectLst/>
                          <a:latin typeface="Times New Roman"/>
                          <a:ea typeface="Times New Roman"/>
                          <a:cs typeface="Times New Roman"/>
                        </a:rPr>
                        <a:t>0.06 </a:t>
                      </a:r>
                      <a:endParaRPr lang="en-US" sz="1800">
                        <a:effectLst/>
                        <a:latin typeface="Calibri"/>
                        <a:ea typeface="Times New Roman"/>
                        <a:cs typeface="Times New Roman"/>
                      </a:endParaRPr>
                    </a:p>
                  </a:txBody>
                  <a:tcPr marL="118645" marR="118645" marT="59323" marB="593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700" b="1">
                          <a:effectLst/>
                          <a:latin typeface="Times New Roman"/>
                          <a:ea typeface="Times New Roman"/>
                          <a:cs typeface="Times New Roman"/>
                        </a:rPr>
                        <a:t>3 </a:t>
                      </a:r>
                      <a:endParaRPr lang="en-US" sz="1800">
                        <a:effectLst/>
                        <a:latin typeface="Calibri"/>
                        <a:ea typeface="Times New Roman"/>
                        <a:cs typeface="Times New Roman"/>
                      </a:endParaRPr>
                    </a:p>
                  </a:txBody>
                  <a:tcPr marL="118645" marR="118645" marT="59323" marB="593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700" b="1">
                          <a:effectLst/>
                          <a:latin typeface="Times New Roman"/>
                          <a:ea typeface="Times New Roman"/>
                          <a:cs typeface="Times New Roman"/>
                        </a:rPr>
                        <a:t>0.18 </a:t>
                      </a:r>
                      <a:endParaRPr lang="en-US" sz="1800">
                        <a:effectLst/>
                        <a:latin typeface="Calibri"/>
                        <a:ea typeface="Times New Roman"/>
                        <a:cs typeface="Times New Roman"/>
                      </a:endParaRPr>
                    </a:p>
                  </a:txBody>
                  <a:tcPr marL="118645" marR="118645" marT="59323" marB="59323">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0029">
                <a:tc>
                  <a:txBody>
                    <a:bodyPr/>
                    <a:lstStyle/>
                    <a:p>
                      <a:pPr marL="0" marR="0">
                        <a:lnSpc>
                          <a:spcPct val="115000"/>
                        </a:lnSpc>
                        <a:spcBef>
                          <a:spcPts val="0"/>
                        </a:spcBef>
                        <a:spcAft>
                          <a:spcPts val="1000"/>
                        </a:spcAft>
                      </a:pPr>
                      <a:r>
                        <a:rPr lang="en-US" sz="1700">
                          <a:effectLst/>
                          <a:latin typeface="Times New Roman"/>
                          <a:ea typeface="Times New Roman"/>
                          <a:cs typeface="Times New Roman"/>
                        </a:rPr>
                        <a:t>Bad economy </a:t>
                      </a:r>
                      <a:endParaRPr lang="en-US" sz="1800">
                        <a:effectLst/>
                        <a:latin typeface="Calibri"/>
                        <a:ea typeface="Times New Roman"/>
                        <a:cs typeface="Times New Roman"/>
                      </a:endParaRPr>
                    </a:p>
                  </a:txBody>
                  <a:tcPr marL="118645" marR="118645" marT="59323" marB="59323">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700" b="1">
                          <a:effectLst/>
                          <a:latin typeface="Times New Roman"/>
                          <a:ea typeface="Times New Roman"/>
                          <a:cs typeface="Times New Roman"/>
                        </a:rPr>
                        <a:t>0.12 </a:t>
                      </a:r>
                      <a:endParaRPr lang="en-US" sz="1800">
                        <a:effectLst/>
                        <a:latin typeface="Calibri"/>
                        <a:ea typeface="Times New Roman"/>
                        <a:cs typeface="Times New Roman"/>
                      </a:endParaRPr>
                    </a:p>
                  </a:txBody>
                  <a:tcPr marL="118645" marR="118645" marT="59323" marB="593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700" b="1">
                          <a:effectLst/>
                          <a:latin typeface="Times New Roman"/>
                          <a:ea typeface="Times New Roman"/>
                          <a:cs typeface="Times New Roman"/>
                        </a:rPr>
                        <a:t>1 </a:t>
                      </a:r>
                      <a:endParaRPr lang="en-US" sz="1800">
                        <a:effectLst/>
                        <a:latin typeface="Calibri"/>
                        <a:ea typeface="Times New Roman"/>
                        <a:cs typeface="Times New Roman"/>
                      </a:endParaRPr>
                    </a:p>
                  </a:txBody>
                  <a:tcPr marL="118645" marR="118645" marT="59323" marB="593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700" b="1">
                          <a:effectLst/>
                          <a:latin typeface="Times New Roman"/>
                          <a:ea typeface="Times New Roman"/>
                          <a:cs typeface="Times New Roman"/>
                        </a:rPr>
                        <a:t>0.12</a:t>
                      </a:r>
                      <a:endParaRPr lang="en-US" sz="1800">
                        <a:effectLst/>
                        <a:latin typeface="Calibri"/>
                        <a:ea typeface="Times New Roman"/>
                        <a:cs typeface="Times New Roman"/>
                      </a:endParaRPr>
                    </a:p>
                  </a:txBody>
                  <a:tcPr marL="118645" marR="118645" marT="59323" marB="59323">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8430">
                <a:tc>
                  <a:txBody>
                    <a:bodyPr/>
                    <a:lstStyle/>
                    <a:p>
                      <a:pPr marL="0" marR="0">
                        <a:lnSpc>
                          <a:spcPct val="115000"/>
                        </a:lnSpc>
                        <a:spcBef>
                          <a:spcPts val="0"/>
                        </a:spcBef>
                        <a:spcAft>
                          <a:spcPts val="1000"/>
                        </a:spcAft>
                      </a:pPr>
                      <a:r>
                        <a:rPr lang="en-US" sz="1700">
                          <a:solidFill>
                            <a:srgbClr val="000000"/>
                          </a:solidFill>
                          <a:effectLst/>
                          <a:latin typeface="Times New Roman"/>
                          <a:ea typeface="Times New Roman"/>
                          <a:cs typeface="Times New Roman"/>
                        </a:rPr>
                        <a:t>New Close-ended Computer Platforms</a:t>
                      </a:r>
                      <a:endParaRPr lang="en-US" sz="1800">
                        <a:effectLst/>
                        <a:latin typeface="Calibri"/>
                        <a:ea typeface="Times New Roman"/>
                        <a:cs typeface="Times New Roman"/>
                      </a:endParaRPr>
                    </a:p>
                  </a:txBody>
                  <a:tcPr marL="118645" marR="118645" marT="59323" marB="59323">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700" b="1">
                          <a:effectLst/>
                          <a:latin typeface="Times New Roman"/>
                          <a:ea typeface="Times New Roman"/>
                          <a:cs typeface="Times New Roman"/>
                        </a:rPr>
                        <a:t>0.08 </a:t>
                      </a:r>
                      <a:endParaRPr lang="en-US" sz="1800">
                        <a:effectLst/>
                        <a:latin typeface="Calibri"/>
                        <a:ea typeface="Times New Roman"/>
                        <a:cs typeface="Times New Roman"/>
                      </a:endParaRPr>
                    </a:p>
                  </a:txBody>
                  <a:tcPr marL="118645" marR="118645" marT="59323" marB="593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700" b="1">
                          <a:effectLst/>
                          <a:latin typeface="Times New Roman"/>
                          <a:ea typeface="Times New Roman"/>
                          <a:cs typeface="Times New Roman"/>
                        </a:rPr>
                        <a:t>2 </a:t>
                      </a:r>
                      <a:endParaRPr lang="en-US" sz="1800">
                        <a:effectLst/>
                        <a:latin typeface="Calibri"/>
                        <a:ea typeface="Times New Roman"/>
                        <a:cs typeface="Times New Roman"/>
                      </a:endParaRPr>
                    </a:p>
                  </a:txBody>
                  <a:tcPr marL="118645" marR="118645" marT="59323" marB="593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700" b="1">
                          <a:effectLst/>
                          <a:latin typeface="Times New Roman"/>
                          <a:ea typeface="Times New Roman"/>
                          <a:cs typeface="Times New Roman"/>
                        </a:rPr>
                        <a:t>0.16 </a:t>
                      </a:r>
                      <a:endParaRPr lang="en-US" sz="1800">
                        <a:effectLst/>
                        <a:latin typeface="Calibri"/>
                        <a:ea typeface="Times New Roman"/>
                        <a:cs typeface="Times New Roman"/>
                      </a:endParaRPr>
                    </a:p>
                  </a:txBody>
                  <a:tcPr marL="118645" marR="118645" marT="59323" marB="59323">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4616">
                <a:tc>
                  <a:txBody>
                    <a:bodyPr/>
                    <a:lstStyle/>
                    <a:p>
                      <a:pPr marL="0" marR="0">
                        <a:lnSpc>
                          <a:spcPct val="115000"/>
                        </a:lnSpc>
                        <a:spcBef>
                          <a:spcPts val="0"/>
                        </a:spcBef>
                        <a:spcAft>
                          <a:spcPts val="1000"/>
                        </a:spcAft>
                      </a:pPr>
                      <a:r>
                        <a:rPr lang="en-US" sz="1700" b="1" dirty="0">
                          <a:effectLst/>
                          <a:latin typeface="Times New Roman"/>
                          <a:ea typeface="Times New Roman"/>
                          <a:cs typeface="Times New Roman"/>
                        </a:rPr>
                        <a:t>TOTAL </a:t>
                      </a:r>
                      <a:endParaRPr lang="en-US" sz="1800" dirty="0">
                        <a:effectLst/>
                        <a:latin typeface="Calibri"/>
                        <a:ea typeface="Times New Roman"/>
                        <a:cs typeface="Times New Roman"/>
                      </a:endParaRPr>
                    </a:p>
                  </a:txBody>
                  <a:tcPr marL="118645" marR="118645" marT="59323" marB="59323">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AEEF3"/>
                    </a:solidFill>
                  </a:tcPr>
                </a:tc>
                <a:tc>
                  <a:txBody>
                    <a:bodyPr/>
                    <a:lstStyle/>
                    <a:p>
                      <a:pPr marL="0" marR="0">
                        <a:lnSpc>
                          <a:spcPct val="115000"/>
                        </a:lnSpc>
                        <a:spcBef>
                          <a:spcPts val="0"/>
                        </a:spcBef>
                        <a:spcAft>
                          <a:spcPts val="1000"/>
                        </a:spcAft>
                      </a:pPr>
                      <a:r>
                        <a:rPr lang="en-US" sz="1700" b="1">
                          <a:effectLst/>
                          <a:latin typeface="Times New Roman"/>
                          <a:ea typeface="Times New Roman"/>
                          <a:cs typeface="Times New Roman"/>
                        </a:rPr>
                        <a:t>1.00 </a:t>
                      </a:r>
                      <a:endParaRPr lang="en-US" sz="1800">
                        <a:effectLst/>
                        <a:latin typeface="Calibri"/>
                        <a:ea typeface="Times New Roman"/>
                        <a:cs typeface="Times New Roman"/>
                      </a:endParaRPr>
                    </a:p>
                  </a:txBody>
                  <a:tcPr marL="118645" marR="118645" marT="59323" marB="593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AEEF3"/>
                    </a:solidFill>
                  </a:tcPr>
                </a:tc>
                <a:tc>
                  <a:txBody>
                    <a:bodyPr/>
                    <a:lstStyle/>
                    <a:p>
                      <a:pPr>
                        <a:lnSpc>
                          <a:spcPct val="115000"/>
                        </a:lnSpc>
                      </a:pPr>
                      <a:endParaRPr lang="en-US" sz="1800">
                        <a:effectLst/>
                        <a:latin typeface="Calibri"/>
                        <a:cs typeface="Times New Roman"/>
                      </a:endParaRPr>
                    </a:p>
                  </a:txBody>
                  <a:tcPr marL="118645" marR="118645" marT="59323" marB="593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AEEF3"/>
                    </a:solidFill>
                  </a:tcPr>
                </a:tc>
                <a:tc>
                  <a:txBody>
                    <a:bodyPr/>
                    <a:lstStyle/>
                    <a:p>
                      <a:pPr marL="0" marR="0">
                        <a:lnSpc>
                          <a:spcPct val="115000"/>
                        </a:lnSpc>
                        <a:spcBef>
                          <a:spcPts val="0"/>
                        </a:spcBef>
                        <a:spcAft>
                          <a:spcPts val="1000"/>
                        </a:spcAft>
                      </a:pPr>
                      <a:r>
                        <a:rPr lang="en-US" sz="1700" b="1" dirty="0">
                          <a:effectLst/>
                          <a:latin typeface="Times New Roman"/>
                          <a:ea typeface="Times New Roman"/>
                          <a:cs typeface="Times New Roman"/>
                        </a:rPr>
                        <a:t>2.77</a:t>
                      </a:r>
                      <a:endParaRPr lang="en-US" sz="1800" dirty="0">
                        <a:effectLst/>
                        <a:latin typeface="Calibri"/>
                        <a:ea typeface="Times New Roman"/>
                        <a:cs typeface="Times New Roman"/>
                      </a:endParaRPr>
                    </a:p>
                  </a:txBody>
                  <a:tcPr marL="118645" marR="118645" marT="59323" marB="59323">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AEEF3"/>
                    </a:solidFill>
                  </a:tcPr>
                </a:tc>
              </a:tr>
            </a:tbl>
          </a:graphicData>
        </a:graphic>
      </p:graphicFrame>
      <p:sp>
        <p:nvSpPr>
          <p:cNvPr id="4" name="Slide Number Placeholder 3"/>
          <p:cNvSpPr>
            <a:spLocks noGrp="1"/>
          </p:cNvSpPr>
          <p:nvPr>
            <p:ph type="sldNum" sz="quarter" idx="12"/>
          </p:nvPr>
        </p:nvSpPr>
        <p:spPr/>
        <p:txBody>
          <a:bodyPr/>
          <a:lstStyle/>
          <a:p>
            <a:fld id="{AF976E38-F0E6-4674-BA9A-C88903A8B6E8}" type="slidenum">
              <a:rPr lang="en-US" smtClean="0"/>
              <a:pPr/>
              <a:t>10</a:t>
            </a:fld>
            <a:endParaRPr lang="en-US"/>
          </a:p>
        </p:txBody>
      </p:sp>
    </p:spTree>
    <p:extLst>
      <p:ext uri="{BB962C8B-B14F-4D97-AF65-F5344CB8AC3E}">
        <p14:creationId xmlns:p14="http://schemas.microsoft.com/office/powerpoint/2010/main" val="249370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pPr algn="ctr"/>
            <a:r>
              <a:rPr lang="en-US" dirty="0"/>
              <a:t>Marketing Plan</a:t>
            </a:r>
          </a:p>
        </p:txBody>
      </p:sp>
      <p:sp>
        <p:nvSpPr>
          <p:cNvPr id="3" name="Content Placeholder 2"/>
          <p:cNvSpPr>
            <a:spLocks noGrp="1"/>
          </p:cNvSpPr>
          <p:nvPr>
            <p:ph idx="1"/>
          </p:nvPr>
        </p:nvSpPr>
        <p:spPr>
          <a:xfrm>
            <a:off x="457200" y="1371600"/>
            <a:ext cx="8229600" cy="4953000"/>
          </a:xfrm>
        </p:spPr>
        <p:txBody>
          <a:bodyPr>
            <a:normAutofit/>
          </a:bodyPr>
          <a:lstStyle/>
          <a:p>
            <a:r>
              <a:rPr lang="en-US" dirty="0"/>
              <a:t>The Wayne PC Tech market strategy is mixed bricks-and-clicks strategy based on our customer’s </a:t>
            </a:r>
            <a:r>
              <a:rPr lang="en-US" dirty="0" smtClean="0"/>
              <a:t>location</a:t>
            </a:r>
          </a:p>
          <a:p>
            <a:pPr lvl="1"/>
            <a:r>
              <a:rPr lang="en-US" dirty="0" smtClean="0"/>
              <a:t>Remote </a:t>
            </a:r>
            <a:r>
              <a:rPr lang="en-US" dirty="0"/>
              <a:t>assistance - this method is convenient and customer’s computer equipment don’t leave their </a:t>
            </a:r>
            <a:r>
              <a:rPr lang="en-US" dirty="0" smtClean="0"/>
              <a:t>location.</a:t>
            </a:r>
          </a:p>
          <a:p>
            <a:pPr lvl="1"/>
            <a:r>
              <a:rPr lang="en-US" dirty="0" smtClean="0"/>
              <a:t>In-store- customer </a:t>
            </a:r>
            <a:r>
              <a:rPr lang="en-US" dirty="0"/>
              <a:t>can bring their computer equipment to Wayne PC Tech and have our technicians diagnose and fix their </a:t>
            </a:r>
            <a:r>
              <a:rPr lang="en-US" dirty="0" smtClean="0"/>
              <a:t>computers.</a:t>
            </a:r>
          </a:p>
          <a:p>
            <a:pPr lvl="1"/>
            <a:r>
              <a:rPr lang="en-US" dirty="0" smtClean="0"/>
              <a:t>Onsite - Customer can call Wayne PC Tech and schedule an onsite visit to diagnose the computer issues</a:t>
            </a:r>
            <a:endParaRPr lang="en-US" dirty="0"/>
          </a:p>
        </p:txBody>
      </p:sp>
      <p:sp>
        <p:nvSpPr>
          <p:cNvPr id="4" name="Slide Number Placeholder 3"/>
          <p:cNvSpPr>
            <a:spLocks noGrp="1"/>
          </p:cNvSpPr>
          <p:nvPr>
            <p:ph type="sldNum" sz="quarter" idx="12"/>
          </p:nvPr>
        </p:nvSpPr>
        <p:spPr/>
        <p:txBody>
          <a:bodyPr/>
          <a:lstStyle/>
          <a:p>
            <a:fld id="{AF976E38-F0E6-4674-BA9A-C88903A8B6E8}" type="slidenum">
              <a:rPr lang="en-US" smtClean="0"/>
              <a:pPr/>
              <a:t>11</a:t>
            </a:fld>
            <a:endParaRPr lang="en-US"/>
          </a:p>
        </p:txBody>
      </p:sp>
    </p:spTree>
    <p:extLst>
      <p:ext uri="{BB962C8B-B14F-4D97-AF65-F5344CB8AC3E}">
        <p14:creationId xmlns:p14="http://schemas.microsoft.com/office/powerpoint/2010/main" val="21380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Marketing Strategy</a:t>
            </a:r>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75755" y="5961117"/>
            <a:ext cx="2368245" cy="896883"/>
          </a:xfrm>
          <a:prstGeom prst="rect">
            <a:avLst/>
          </a:prstGeom>
        </p:spPr>
      </p:pic>
      <p:sp>
        <p:nvSpPr>
          <p:cNvPr id="2" name="Slide Number Placeholder 1"/>
          <p:cNvSpPr>
            <a:spLocks noGrp="1"/>
          </p:cNvSpPr>
          <p:nvPr>
            <p:ph type="sldNum" sz="quarter" idx="12"/>
          </p:nvPr>
        </p:nvSpPr>
        <p:spPr/>
        <p:txBody>
          <a:bodyPr/>
          <a:lstStyle/>
          <a:p>
            <a:fld id="{AF976E38-F0E6-4674-BA9A-C88903A8B6E8}" type="slidenum">
              <a:rPr lang="en-US" smtClean="0"/>
              <a:pPr/>
              <a:t>12</a:t>
            </a:fld>
            <a:endParaRPr lang="en-US"/>
          </a:p>
        </p:txBody>
      </p:sp>
    </p:spTree>
    <p:extLst>
      <p:ext uri="{BB962C8B-B14F-4D97-AF65-F5344CB8AC3E}">
        <p14:creationId xmlns:p14="http://schemas.microsoft.com/office/powerpoint/2010/main" val="370558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976E38-F0E6-4674-BA9A-C88903A8B6E8}" type="slidenum">
              <a:rPr lang="en-US" smtClean="0"/>
              <a:pPr/>
              <a:t>13</a:t>
            </a:fld>
            <a:endParaRPr lang="en-US"/>
          </a:p>
        </p:txBody>
      </p:sp>
      <p:graphicFrame>
        <p:nvGraphicFramePr>
          <p:cNvPr id="6" name="Diagram 5"/>
          <p:cNvGraphicFramePr/>
          <p:nvPr>
            <p:extLst>
              <p:ext uri="{D42A27DB-BD31-4B8C-83A1-F6EECF244321}">
                <p14:modId xmlns:p14="http://schemas.microsoft.com/office/powerpoint/2010/main" val="4294962054"/>
              </p:ext>
            </p:extLst>
          </p:nvPr>
        </p:nvGraphicFramePr>
        <p:xfrm>
          <a:off x="1219200" y="-37528"/>
          <a:ext cx="6705600" cy="6933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Marketing Performance </a:t>
            </a:r>
            <a:r>
              <a:rPr lang="en-US" dirty="0"/>
              <a:t>Gauges</a:t>
            </a:r>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410200"/>
            <a:ext cx="1520798" cy="1447800"/>
          </a:xfrm>
          <a:prstGeom prst="rect">
            <a:avLst/>
          </a:prstGeom>
        </p:spPr>
      </p:pic>
      <p:sp>
        <p:nvSpPr>
          <p:cNvPr id="2" name="Slide Number Placeholder 1"/>
          <p:cNvSpPr>
            <a:spLocks noGrp="1"/>
          </p:cNvSpPr>
          <p:nvPr>
            <p:ph type="sldNum" sz="quarter" idx="12"/>
          </p:nvPr>
        </p:nvSpPr>
        <p:spPr/>
        <p:txBody>
          <a:bodyPr/>
          <a:lstStyle/>
          <a:p>
            <a:fld id="{AF976E38-F0E6-4674-BA9A-C88903A8B6E8}" type="slidenum">
              <a:rPr lang="en-US" smtClean="0"/>
              <a:pPr/>
              <a:t>14</a:t>
            </a:fld>
            <a:endParaRPr lang="en-US"/>
          </a:p>
        </p:txBody>
      </p:sp>
    </p:spTree>
    <p:extLst>
      <p:ext uri="{BB962C8B-B14F-4D97-AF65-F5344CB8AC3E}">
        <p14:creationId xmlns:p14="http://schemas.microsoft.com/office/powerpoint/2010/main" val="256630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6"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80">
                                          <p:stCondLst>
                                            <p:cond delay="0"/>
                                          </p:stCondLst>
                                        </p:cTn>
                                        <p:tgtEl>
                                          <p:spTgt spid="5"/>
                                        </p:tgtEl>
                                      </p:cBhvr>
                                    </p:animEffect>
                                    <p:anim calcmode="lin" valueType="num">
                                      <p:cBhvr>
                                        <p:cTn id="1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1" dur="26">
                                          <p:stCondLst>
                                            <p:cond delay="650"/>
                                          </p:stCondLst>
                                        </p:cTn>
                                        <p:tgtEl>
                                          <p:spTgt spid="5"/>
                                        </p:tgtEl>
                                      </p:cBhvr>
                                      <p:to x="100000" y="60000"/>
                                    </p:animScale>
                                    <p:animScale>
                                      <p:cBhvr>
                                        <p:cTn id="22" dur="166" decel="50000">
                                          <p:stCondLst>
                                            <p:cond delay="676"/>
                                          </p:stCondLst>
                                        </p:cTn>
                                        <p:tgtEl>
                                          <p:spTgt spid="5"/>
                                        </p:tgtEl>
                                      </p:cBhvr>
                                      <p:to x="100000" y="100000"/>
                                    </p:animScale>
                                    <p:animScale>
                                      <p:cBhvr>
                                        <p:cTn id="23" dur="26">
                                          <p:stCondLst>
                                            <p:cond delay="1312"/>
                                          </p:stCondLst>
                                        </p:cTn>
                                        <p:tgtEl>
                                          <p:spTgt spid="5"/>
                                        </p:tgtEl>
                                      </p:cBhvr>
                                      <p:to x="100000" y="80000"/>
                                    </p:animScale>
                                    <p:animScale>
                                      <p:cBhvr>
                                        <p:cTn id="24" dur="166" decel="50000">
                                          <p:stCondLst>
                                            <p:cond delay="1338"/>
                                          </p:stCondLst>
                                        </p:cTn>
                                        <p:tgtEl>
                                          <p:spTgt spid="5"/>
                                        </p:tgtEl>
                                      </p:cBhvr>
                                      <p:to x="100000" y="100000"/>
                                    </p:animScale>
                                    <p:animScale>
                                      <p:cBhvr>
                                        <p:cTn id="25" dur="26">
                                          <p:stCondLst>
                                            <p:cond delay="1642"/>
                                          </p:stCondLst>
                                        </p:cTn>
                                        <p:tgtEl>
                                          <p:spTgt spid="5"/>
                                        </p:tgtEl>
                                      </p:cBhvr>
                                      <p:to x="100000" y="90000"/>
                                    </p:animScale>
                                    <p:animScale>
                                      <p:cBhvr>
                                        <p:cTn id="26" dur="166" decel="50000">
                                          <p:stCondLst>
                                            <p:cond delay="1668"/>
                                          </p:stCondLst>
                                        </p:cTn>
                                        <p:tgtEl>
                                          <p:spTgt spid="5"/>
                                        </p:tgtEl>
                                      </p:cBhvr>
                                      <p:to x="100000" y="100000"/>
                                    </p:animScale>
                                    <p:animScale>
                                      <p:cBhvr>
                                        <p:cTn id="27" dur="26">
                                          <p:stCondLst>
                                            <p:cond delay="1808"/>
                                          </p:stCondLst>
                                        </p:cTn>
                                        <p:tgtEl>
                                          <p:spTgt spid="5"/>
                                        </p:tgtEl>
                                      </p:cBhvr>
                                      <p:to x="100000" y="95000"/>
                                    </p:animScale>
                                    <p:animScale>
                                      <p:cBhvr>
                                        <p:cTn id="2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1143000"/>
          </a:xfrm>
        </p:spPr>
        <p:txBody>
          <a:bodyPr/>
          <a:lstStyle/>
          <a:p>
            <a:pPr algn="ctr"/>
            <a:r>
              <a:rPr lang="en-US" dirty="0" smtClean="0"/>
              <a:t>Marketing Performance </a:t>
            </a:r>
            <a:r>
              <a:rPr lang="en-US" dirty="0"/>
              <a:t>Gauges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66558265"/>
              </p:ext>
            </p:extLst>
          </p:nvPr>
        </p:nvGraphicFramePr>
        <p:xfrm>
          <a:off x="0" y="1828800"/>
          <a:ext cx="8686800" cy="44958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15200" y="5334000"/>
            <a:ext cx="1821766" cy="1524000"/>
          </a:xfrm>
          <a:prstGeom prst="rect">
            <a:avLst/>
          </a:prstGeom>
        </p:spPr>
      </p:pic>
      <p:sp>
        <p:nvSpPr>
          <p:cNvPr id="2" name="Slide Number Placeholder 1"/>
          <p:cNvSpPr>
            <a:spLocks noGrp="1"/>
          </p:cNvSpPr>
          <p:nvPr>
            <p:ph type="sldNum" sz="quarter" idx="12"/>
          </p:nvPr>
        </p:nvSpPr>
        <p:spPr/>
        <p:txBody>
          <a:bodyPr/>
          <a:lstStyle/>
          <a:p>
            <a:fld id="{AF976E38-F0E6-4674-BA9A-C88903A8B6E8}" type="slidenum">
              <a:rPr lang="en-US" smtClean="0"/>
              <a:pPr/>
              <a:t>15</a:t>
            </a:fld>
            <a:endParaRPr lang="en-US"/>
          </a:p>
        </p:txBody>
      </p:sp>
    </p:spTree>
    <p:extLst>
      <p:ext uri="{BB962C8B-B14F-4D97-AF65-F5344CB8AC3E}">
        <p14:creationId xmlns:p14="http://schemas.microsoft.com/office/powerpoint/2010/main" val="235562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5"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Marketing Performance </a:t>
            </a:r>
            <a:r>
              <a:rPr lang="en-US" dirty="0"/>
              <a:t>Gauges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1184793"/>
              </p:ext>
            </p:extLst>
          </p:nvPr>
        </p:nvGraphicFramePr>
        <p:xfrm>
          <a:off x="0" y="1905001"/>
          <a:ext cx="86868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06" y="5690088"/>
            <a:ext cx="1676400" cy="1167912"/>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01012" y="0"/>
            <a:ext cx="1042988" cy="1158876"/>
          </a:xfrm>
          <a:prstGeom prst="rect">
            <a:avLst/>
          </a:prstGeom>
        </p:spPr>
      </p:pic>
      <p:sp>
        <p:nvSpPr>
          <p:cNvPr id="2" name="Slide Number Placeholder 1"/>
          <p:cNvSpPr>
            <a:spLocks noGrp="1"/>
          </p:cNvSpPr>
          <p:nvPr>
            <p:ph type="sldNum" sz="quarter" idx="12"/>
          </p:nvPr>
        </p:nvSpPr>
        <p:spPr/>
        <p:txBody>
          <a:bodyPr/>
          <a:lstStyle/>
          <a:p>
            <a:fld id="{AF976E38-F0E6-4674-BA9A-C88903A8B6E8}" type="slidenum">
              <a:rPr lang="en-US" smtClean="0"/>
              <a:pPr/>
              <a:t>16</a:t>
            </a:fld>
            <a:endParaRPr lang="en-US"/>
          </a:p>
        </p:txBody>
      </p:sp>
    </p:spTree>
    <p:extLst>
      <p:ext uri="{BB962C8B-B14F-4D97-AF65-F5344CB8AC3E}">
        <p14:creationId xmlns:p14="http://schemas.microsoft.com/office/powerpoint/2010/main" val="284124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5"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normAutofit/>
          </a:bodyPr>
          <a:lstStyle/>
          <a:p>
            <a:pPr algn="ctr"/>
            <a:r>
              <a:rPr lang="en-US" altLang="zh-TW" dirty="0"/>
              <a:t>Security </a:t>
            </a:r>
            <a:r>
              <a:rPr lang="en-US" altLang="zh-TW" dirty="0" smtClean="0"/>
              <a:t>Threats</a:t>
            </a:r>
            <a:endParaRPr lang="zh-TW" altLang="en-US" dirty="0"/>
          </a:p>
        </p:txBody>
      </p:sp>
      <p:sp>
        <p:nvSpPr>
          <p:cNvPr id="3" name="Content Placeholder 2"/>
          <p:cNvSpPr>
            <a:spLocks noGrp="1"/>
          </p:cNvSpPr>
          <p:nvPr>
            <p:ph idx="1"/>
          </p:nvPr>
        </p:nvSpPr>
        <p:spPr/>
        <p:txBody>
          <a:bodyPr>
            <a:normAutofit/>
          </a:bodyPr>
          <a:lstStyle/>
          <a:p>
            <a:r>
              <a:rPr lang="en-US" altLang="zh-TW" sz="3200" dirty="0"/>
              <a:t>Malicious </a:t>
            </a:r>
            <a:r>
              <a:rPr lang="en-US" altLang="zh-TW" sz="3200" dirty="0" smtClean="0"/>
              <a:t>Code</a:t>
            </a:r>
          </a:p>
          <a:p>
            <a:pPr lvl="1"/>
            <a:r>
              <a:rPr lang="en-US" altLang="zh-TW" dirty="0">
                <a:solidFill>
                  <a:srgbClr val="000000"/>
                </a:solidFill>
                <a:ea typeface="Times New Roman"/>
              </a:rPr>
              <a:t>D</a:t>
            </a:r>
            <a:r>
              <a:rPr lang="en-US" altLang="zh-TW" dirty="0" smtClean="0">
                <a:solidFill>
                  <a:srgbClr val="000000"/>
                </a:solidFill>
                <a:ea typeface="Times New Roman"/>
              </a:rPr>
              <a:t>rive-by </a:t>
            </a:r>
            <a:r>
              <a:rPr lang="en-US" altLang="zh-TW" dirty="0">
                <a:solidFill>
                  <a:srgbClr val="000000"/>
                </a:solidFill>
                <a:ea typeface="Times New Roman"/>
              </a:rPr>
              <a:t>download, virus, worms, Trojan Horse, </a:t>
            </a:r>
            <a:r>
              <a:rPr lang="en-US" altLang="zh-TW" dirty="0" err="1">
                <a:solidFill>
                  <a:srgbClr val="000000"/>
                </a:solidFill>
                <a:ea typeface="Times New Roman"/>
              </a:rPr>
              <a:t>Spware</a:t>
            </a:r>
            <a:r>
              <a:rPr lang="en-US" altLang="zh-TW" dirty="0">
                <a:solidFill>
                  <a:srgbClr val="000000"/>
                </a:solidFill>
                <a:ea typeface="Times New Roman"/>
              </a:rPr>
              <a:t> and </a:t>
            </a:r>
            <a:r>
              <a:rPr lang="en-US" altLang="zh-TW" dirty="0" smtClean="0">
                <a:solidFill>
                  <a:srgbClr val="000000"/>
                </a:solidFill>
                <a:ea typeface="Times New Roman"/>
              </a:rPr>
              <a:t>Malware</a:t>
            </a:r>
          </a:p>
          <a:p>
            <a:pPr marL="393192" lvl="1" indent="0">
              <a:buNone/>
            </a:pPr>
            <a:endParaRPr lang="en-US" altLang="zh-TW" dirty="0"/>
          </a:p>
          <a:p>
            <a:r>
              <a:rPr lang="en-US" altLang="zh-TW" b="1" dirty="0">
                <a:solidFill>
                  <a:srgbClr val="000000"/>
                </a:solidFill>
                <a:ea typeface="Times New Roman"/>
              </a:rPr>
              <a:t>Preventive Measures</a:t>
            </a:r>
            <a:endParaRPr lang="zh-TW" altLang="zh-TW" dirty="0">
              <a:latin typeface="Times New Roman"/>
            </a:endParaRPr>
          </a:p>
          <a:p>
            <a:pPr lvl="1"/>
            <a:r>
              <a:rPr lang="en-US" altLang="zh-TW" dirty="0">
                <a:solidFill>
                  <a:srgbClr val="000000"/>
                </a:solidFill>
                <a:ea typeface="Times New Roman"/>
              </a:rPr>
              <a:t>Anti-virus installed and regularly updated, Up-dated software versions of platforms such as OS</a:t>
            </a:r>
            <a:endParaRPr lang="zh-TW" altLang="zh-TW" dirty="0">
              <a:solidFill>
                <a:srgbClr val="000000"/>
              </a:solidFill>
              <a:ea typeface="Times New Roman"/>
            </a:endParaRPr>
          </a:p>
          <a:p>
            <a:pPr lvl="1"/>
            <a:endParaRPr lang="zh-TW" altLang="zh-TW" sz="3200" dirty="0">
              <a:latin typeface="Times New Roman"/>
            </a:endParaRPr>
          </a:p>
          <a:p>
            <a:endParaRPr lang="zh-TW" altLang="zh-TW" sz="2800" dirty="0">
              <a:latin typeface="Times New Roman"/>
            </a:endParaRPr>
          </a:p>
          <a:p>
            <a:endParaRPr lang="zh-TW" altLang="zh-TW" sz="2400" dirty="0">
              <a:latin typeface="Times New Roman"/>
            </a:endParaRPr>
          </a:p>
          <a:p>
            <a:pPr>
              <a:buNone/>
            </a:pPr>
            <a:endParaRPr lang="zh-TW" altLang="zh-TW" sz="4800" dirty="0">
              <a:latin typeface="Times New Roman"/>
            </a:endParaRPr>
          </a:p>
          <a:p>
            <a:endParaRPr lang="zh-TW" altLang="zh-TW" sz="4400" dirty="0">
              <a:latin typeface="Times New Roman"/>
            </a:endParaRPr>
          </a:p>
          <a:p>
            <a:endParaRPr lang="zh-TW" altLang="zh-TW" sz="4000" dirty="0">
              <a:latin typeface="Times New Roman"/>
            </a:endParaRPr>
          </a:p>
          <a:p>
            <a:endParaRPr lang="zh-TW" altLang="zh-TW" sz="3600" dirty="0">
              <a:latin typeface="Times New Roman"/>
            </a:endParaRPr>
          </a:p>
          <a:p>
            <a:endParaRPr lang="zh-TW" altLang="en-US" dirty="0"/>
          </a:p>
        </p:txBody>
      </p:sp>
      <p:sp>
        <p:nvSpPr>
          <p:cNvPr id="4" name="Slide Number Placeholder 3"/>
          <p:cNvSpPr>
            <a:spLocks noGrp="1"/>
          </p:cNvSpPr>
          <p:nvPr>
            <p:ph type="sldNum" sz="quarter" idx="12"/>
          </p:nvPr>
        </p:nvSpPr>
        <p:spPr/>
        <p:txBody>
          <a:bodyPr/>
          <a:lstStyle/>
          <a:p>
            <a:fld id="{AF976E38-F0E6-4674-BA9A-C88903A8B6E8}" type="slidenum">
              <a:rPr lang="en-US" smtClean="0"/>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600"/>
                                        <p:tgtEl>
                                          <p:spTgt spid="2"/>
                                        </p:tgtEl>
                                      </p:cBhvr>
                                    </p:animEffect>
                                  </p:childTnLst>
                                </p:cTn>
                              </p:par>
                            </p:childTnLst>
                          </p:cTn>
                        </p:par>
                        <p:par>
                          <p:cTn id="8" fill="hold">
                            <p:stCondLst>
                              <p:cond delay="6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anim calcmode="lin" valueType="num">
                                      <p:cBhvr>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100"/>
                            </p:stCondLst>
                            <p:childTnLst>
                              <p:par>
                                <p:cTn id="15" presetID="42"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1600"/>
                            </p:stCondLst>
                            <p:childTnLst>
                              <p:par>
                                <p:cTn id="21" presetID="42"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anim calcmode="lin" valueType="num">
                                      <p:cBhvr>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100"/>
                            </p:stCondLst>
                            <p:childTnLst>
                              <p:par>
                                <p:cTn id="27" presetID="42" presetClass="entr" presetSubtype="0"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anim calcmode="lin" valueType="num">
                                      <p:cBhvr>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p:txBody>
          <a:bodyPr/>
          <a:lstStyle/>
          <a:p>
            <a:r>
              <a:rPr lang="en-US" altLang="zh-TW" sz="3200" dirty="0" smtClean="0"/>
              <a:t>Data </a:t>
            </a:r>
            <a:r>
              <a:rPr lang="en-US" altLang="zh-TW" sz="3200" dirty="0"/>
              <a:t>Breach of customer and credit card </a:t>
            </a:r>
            <a:r>
              <a:rPr lang="en-US" altLang="zh-TW" sz="3200" dirty="0" smtClean="0"/>
              <a:t>information</a:t>
            </a:r>
          </a:p>
          <a:p>
            <a:pPr lvl="1"/>
            <a:r>
              <a:rPr lang="en-US" altLang="zh-TW" dirty="0" smtClean="0">
                <a:solidFill>
                  <a:srgbClr val="000000"/>
                </a:solidFill>
                <a:ea typeface="Times New Roman"/>
              </a:rPr>
              <a:t>SQL </a:t>
            </a:r>
            <a:r>
              <a:rPr lang="en-US" altLang="zh-TW" dirty="0">
                <a:solidFill>
                  <a:srgbClr val="000000"/>
                </a:solidFill>
                <a:ea typeface="Times New Roman"/>
              </a:rPr>
              <a:t>injection, </a:t>
            </a:r>
            <a:r>
              <a:rPr lang="en-US" altLang="zh-TW" dirty="0" smtClean="0">
                <a:solidFill>
                  <a:srgbClr val="000000"/>
                </a:solidFill>
                <a:ea typeface="Times New Roman"/>
              </a:rPr>
              <a:t>Hacking</a:t>
            </a:r>
          </a:p>
          <a:p>
            <a:pPr lvl="1"/>
            <a:endParaRPr lang="zh-TW" altLang="zh-TW" dirty="0">
              <a:solidFill>
                <a:srgbClr val="000000"/>
              </a:solidFill>
              <a:ea typeface="Times New Roman"/>
            </a:endParaRPr>
          </a:p>
          <a:p>
            <a:r>
              <a:rPr lang="en-US" altLang="zh-TW" b="1" dirty="0" smtClean="0">
                <a:solidFill>
                  <a:srgbClr val="000000"/>
                </a:solidFill>
                <a:ea typeface="Times New Roman"/>
              </a:rPr>
              <a:t>Preventive </a:t>
            </a:r>
            <a:r>
              <a:rPr lang="en-US" altLang="zh-TW" b="1" dirty="0">
                <a:solidFill>
                  <a:srgbClr val="000000"/>
                </a:solidFill>
                <a:ea typeface="Times New Roman"/>
              </a:rPr>
              <a:t>Measures</a:t>
            </a:r>
            <a:endParaRPr lang="zh-TW" altLang="zh-TW" dirty="0">
              <a:latin typeface="Times New Roman"/>
            </a:endParaRPr>
          </a:p>
          <a:p>
            <a:pPr lvl="1"/>
            <a:r>
              <a:rPr lang="en-US" altLang="zh-TW" dirty="0" smtClean="0">
                <a:solidFill>
                  <a:srgbClr val="000000"/>
                </a:solidFill>
                <a:ea typeface="Times New Roman"/>
              </a:rPr>
              <a:t>Encrypt customer information</a:t>
            </a:r>
            <a:endParaRPr lang="zh-TW" altLang="zh-TW" dirty="0">
              <a:solidFill>
                <a:srgbClr val="000000"/>
              </a:solidFill>
              <a:ea typeface="Times New Roman"/>
            </a:endParaRPr>
          </a:p>
        </p:txBody>
      </p:sp>
      <p:sp>
        <p:nvSpPr>
          <p:cNvPr id="5" name="Title 1"/>
          <p:cNvSpPr txBox="1">
            <a:spLocks/>
          </p:cNvSpPr>
          <p:nvPr/>
        </p:nvSpPr>
        <p:spPr>
          <a:xfrm>
            <a:off x="609600" y="381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altLang="zh-TW" dirty="0" smtClean="0"/>
              <a:t>Security Threats</a:t>
            </a:r>
            <a:endParaRPr lang="zh-TW" altLang="en-US" dirty="0"/>
          </a:p>
        </p:txBody>
      </p:sp>
      <p:sp>
        <p:nvSpPr>
          <p:cNvPr id="6" name="Slide Number Placeholder 5"/>
          <p:cNvSpPr>
            <a:spLocks noGrp="1"/>
          </p:cNvSpPr>
          <p:nvPr>
            <p:ph type="sldNum" sz="quarter" idx="12"/>
          </p:nvPr>
        </p:nvSpPr>
        <p:spPr/>
        <p:txBody>
          <a:bodyPr/>
          <a:lstStyle/>
          <a:p>
            <a:fld id="{AF976E38-F0E6-4674-BA9A-C88903A8B6E8}" type="slidenum">
              <a:rPr lang="en-US" smtClean="0"/>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normAutofit/>
          </a:bodyPr>
          <a:lstStyle/>
          <a:p>
            <a:pPr algn="ctr"/>
            <a:r>
              <a:rPr lang="en-US" altLang="zh-TW" dirty="0" smtClean="0"/>
              <a:t>Security Threats</a:t>
            </a:r>
            <a:endParaRPr lang="zh-TW" altLang="en-US" dirty="0"/>
          </a:p>
        </p:txBody>
      </p:sp>
      <p:sp>
        <p:nvSpPr>
          <p:cNvPr id="3" name="Content Placeholder 2"/>
          <p:cNvSpPr>
            <a:spLocks noGrp="1"/>
          </p:cNvSpPr>
          <p:nvPr>
            <p:ph idx="1"/>
          </p:nvPr>
        </p:nvSpPr>
        <p:spPr>
          <a:xfrm>
            <a:off x="457200" y="1935480"/>
            <a:ext cx="8229600" cy="4770120"/>
          </a:xfrm>
        </p:spPr>
        <p:txBody>
          <a:bodyPr/>
          <a:lstStyle/>
          <a:p>
            <a:r>
              <a:rPr lang="en-US" altLang="zh-TW" sz="3200" dirty="0" smtClean="0"/>
              <a:t>Spoofing/ Pharming</a:t>
            </a:r>
            <a:endParaRPr lang="en-US" altLang="zh-TW" dirty="0" smtClean="0">
              <a:latin typeface="Times New Roman"/>
            </a:endParaRPr>
          </a:p>
          <a:p>
            <a:pPr lvl="1"/>
            <a:r>
              <a:rPr lang="en-US" altLang="zh-TW" dirty="0" smtClean="0">
                <a:solidFill>
                  <a:srgbClr val="000000"/>
                </a:solidFill>
                <a:ea typeface="Times New Roman"/>
              </a:rPr>
              <a:t>Website </a:t>
            </a:r>
            <a:r>
              <a:rPr lang="en-US" altLang="zh-TW" dirty="0">
                <a:solidFill>
                  <a:srgbClr val="000000"/>
                </a:solidFill>
                <a:ea typeface="Times New Roman"/>
              </a:rPr>
              <a:t>masquerading as business website and alter/disrupt </a:t>
            </a:r>
            <a:r>
              <a:rPr lang="en-US" altLang="zh-TW" dirty="0" smtClean="0">
                <a:solidFill>
                  <a:srgbClr val="000000"/>
                </a:solidFill>
                <a:ea typeface="Times New Roman"/>
              </a:rPr>
              <a:t>orders</a:t>
            </a:r>
          </a:p>
          <a:p>
            <a:pPr lvl="1"/>
            <a:r>
              <a:rPr lang="en-US" altLang="zh-TW" dirty="0">
                <a:solidFill>
                  <a:srgbClr val="000000"/>
                </a:solidFill>
                <a:ea typeface="Times New Roman"/>
              </a:rPr>
              <a:t>Tracking order placements and credit card </a:t>
            </a:r>
            <a:r>
              <a:rPr lang="en-US" altLang="zh-TW" dirty="0" smtClean="0">
                <a:solidFill>
                  <a:srgbClr val="000000"/>
                </a:solidFill>
                <a:ea typeface="Times New Roman"/>
              </a:rPr>
              <a:t>thefts</a:t>
            </a:r>
          </a:p>
          <a:p>
            <a:pPr lvl="1"/>
            <a:endParaRPr lang="en-US" altLang="zh-TW" dirty="0" smtClean="0">
              <a:solidFill>
                <a:srgbClr val="000000"/>
              </a:solidFill>
              <a:ea typeface="Times New Roman"/>
            </a:endParaRPr>
          </a:p>
          <a:p>
            <a:r>
              <a:rPr lang="en-US" altLang="zh-TW" b="1" dirty="0" smtClean="0">
                <a:solidFill>
                  <a:srgbClr val="000000"/>
                </a:solidFill>
                <a:ea typeface="Times New Roman"/>
              </a:rPr>
              <a:t>Preventive Measures</a:t>
            </a:r>
            <a:endParaRPr lang="zh-TW" altLang="zh-TW" dirty="0" smtClean="0">
              <a:latin typeface="Times New Roman"/>
            </a:endParaRPr>
          </a:p>
          <a:p>
            <a:pPr lvl="1"/>
            <a:r>
              <a:rPr lang="en-US" altLang="zh-TW" dirty="0" smtClean="0">
                <a:solidFill>
                  <a:srgbClr val="000000"/>
                </a:solidFill>
                <a:ea typeface="Times New Roman"/>
              </a:rPr>
              <a:t>IT </a:t>
            </a:r>
            <a:r>
              <a:rPr lang="en-US" altLang="zh-TW" dirty="0">
                <a:solidFill>
                  <a:srgbClr val="000000"/>
                </a:solidFill>
                <a:ea typeface="Times New Roman"/>
              </a:rPr>
              <a:t>security team identifying Spoofing sites and reporting to </a:t>
            </a:r>
            <a:r>
              <a:rPr lang="en-US" altLang="zh-TW" dirty="0" smtClean="0">
                <a:solidFill>
                  <a:srgbClr val="000000"/>
                </a:solidFill>
                <a:ea typeface="Times New Roman"/>
              </a:rPr>
              <a:t>authorities</a:t>
            </a:r>
          </a:p>
          <a:p>
            <a:pPr lvl="1"/>
            <a:r>
              <a:rPr lang="en-US" altLang="zh-TW" dirty="0" smtClean="0">
                <a:solidFill>
                  <a:srgbClr val="000000"/>
                </a:solidFill>
                <a:ea typeface="Times New Roman"/>
              </a:rPr>
              <a:t>Use </a:t>
            </a:r>
            <a:r>
              <a:rPr lang="en-US" altLang="zh-TW" dirty="0">
                <a:solidFill>
                  <a:srgbClr val="000000"/>
                </a:solidFill>
                <a:ea typeface="Times New Roman"/>
              </a:rPr>
              <a:t>SSL and Sophisticated encryption during exchange of valuable </a:t>
            </a:r>
            <a:r>
              <a:rPr lang="en-US" altLang="zh-TW" dirty="0" smtClean="0">
                <a:solidFill>
                  <a:srgbClr val="000000"/>
                </a:solidFill>
                <a:ea typeface="Times New Roman"/>
              </a:rPr>
              <a:t>information</a:t>
            </a:r>
            <a:endParaRPr lang="zh-TW" altLang="en-US" dirty="0">
              <a:solidFill>
                <a:srgbClr val="000000"/>
              </a:solidFill>
              <a:ea typeface="Times New Roman"/>
            </a:endParaRPr>
          </a:p>
        </p:txBody>
      </p:sp>
      <p:sp>
        <p:nvSpPr>
          <p:cNvPr id="4" name="Slide Number Placeholder 3"/>
          <p:cNvSpPr>
            <a:spLocks noGrp="1"/>
          </p:cNvSpPr>
          <p:nvPr>
            <p:ph type="sldNum" sz="quarter" idx="12"/>
          </p:nvPr>
        </p:nvSpPr>
        <p:spPr/>
        <p:txBody>
          <a:bodyPr/>
          <a:lstStyle/>
          <a:p>
            <a:fld id="{AF976E38-F0E6-4674-BA9A-C88903A8B6E8}" type="slidenum">
              <a:rPr lang="en-US" smtClean="0"/>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additive="base">
                                        <p:cTn id="3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ctr"/>
            <a:r>
              <a:rPr lang="en-US" dirty="0" smtClean="0"/>
              <a:t>Outline</a:t>
            </a:r>
            <a:endParaRPr lang="en-US" dirty="0"/>
          </a:p>
        </p:txBody>
      </p:sp>
      <p:sp>
        <p:nvSpPr>
          <p:cNvPr id="3" name="Content Placeholder 2"/>
          <p:cNvSpPr>
            <a:spLocks noGrp="1"/>
          </p:cNvSpPr>
          <p:nvPr>
            <p:ph idx="1"/>
          </p:nvPr>
        </p:nvSpPr>
        <p:spPr>
          <a:xfrm>
            <a:off x="457200" y="1524000"/>
            <a:ext cx="8229600" cy="5181600"/>
          </a:xfrm>
        </p:spPr>
        <p:txBody>
          <a:bodyPr>
            <a:normAutofit lnSpcReduction="10000"/>
          </a:bodyPr>
          <a:lstStyle/>
          <a:p>
            <a:r>
              <a:rPr lang="en-US" dirty="0" smtClean="0"/>
              <a:t>Description</a:t>
            </a:r>
          </a:p>
          <a:p>
            <a:r>
              <a:rPr lang="en-US" dirty="0" smtClean="0"/>
              <a:t>Wayne PC Tech System Diagram</a:t>
            </a:r>
          </a:p>
          <a:p>
            <a:r>
              <a:rPr lang="en-US" dirty="0" smtClean="0"/>
              <a:t>Corporate Leadership</a:t>
            </a:r>
          </a:p>
          <a:p>
            <a:r>
              <a:rPr lang="en-US" dirty="0" smtClean="0"/>
              <a:t>Security Threats</a:t>
            </a:r>
          </a:p>
          <a:p>
            <a:r>
              <a:rPr lang="en-US" dirty="0" smtClean="0"/>
              <a:t>Risk Analysis Matrix</a:t>
            </a:r>
          </a:p>
          <a:p>
            <a:r>
              <a:rPr lang="en-US" dirty="0" smtClean="0"/>
              <a:t>Marketing Plan &amp; Strategy</a:t>
            </a:r>
          </a:p>
          <a:p>
            <a:r>
              <a:rPr lang="en-US" dirty="0" smtClean="0"/>
              <a:t>Online Payment System Diagram</a:t>
            </a:r>
          </a:p>
          <a:p>
            <a:r>
              <a:rPr lang="en-US" dirty="0" smtClean="0"/>
              <a:t>Shopping Cart Diagram</a:t>
            </a:r>
          </a:p>
          <a:p>
            <a:r>
              <a:rPr lang="en-US" dirty="0" smtClean="0"/>
              <a:t>Synergy</a:t>
            </a:r>
          </a:p>
          <a:p>
            <a:r>
              <a:rPr lang="en-US" dirty="0" smtClean="0"/>
              <a:t>Demonstration</a:t>
            </a:r>
          </a:p>
          <a:p>
            <a:r>
              <a:rPr lang="en-US" dirty="0" smtClean="0"/>
              <a:t>Conclusion</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AF976E38-F0E6-4674-BA9A-C88903A8B6E8}" type="slidenum">
              <a:rPr lang="en-US" smtClean="0"/>
              <a:pPr/>
              <a:t>2</a:t>
            </a:fld>
            <a:endParaRPr lang="en-US"/>
          </a:p>
        </p:txBody>
      </p:sp>
    </p:spTree>
    <p:extLst>
      <p:ext uri="{BB962C8B-B14F-4D97-AF65-F5344CB8AC3E}">
        <p14:creationId xmlns:p14="http://schemas.microsoft.com/office/powerpoint/2010/main" val="343409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arn(inVertical)">
                                      <p:cBhvr>
                                        <p:cTn id="16" dur="500"/>
                                        <p:tgtEl>
                                          <p:spTgt spid="3">
                                            <p:txEl>
                                              <p:pRg st="1" end="1"/>
                                            </p:txEl>
                                          </p:spTgt>
                                        </p:tgtEl>
                                      </p:cBhvr>
                                    </p:animEffect>
                                  </p:childTnLst>
                                </p:cTn>
                              </p:par>
                            </p:childTnLst>
                          </p:cTn>
                        </p:par>
                        <p:par>
                          <p:cTn id="17" fill="hold">
                            <p:stCondLst>
                              <p:cond delay="1500"/>
                            </p:stCondLst>
                            <p:childTnLst>
                              <p:par>
                                <p:cTn id="18" presetID="16" presetClass="entr" presetSubtype="21"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Vertical)">
                                      <p:cBhvr>
                                        <p:cTn id="24" dur="500"/>
                                        <p:tgtEl>
                                          <p:spTgt spid="3">
                                            <p:txEl>
                                              <p:pRg st="3" end="3"/>
                                            </p:txEl>
                                          </p:spTgt>
                                        </p:tgtEl>
                                      </p:cBhvr>
                                    </p:animEffect>
                                  </p:childTnLst>
                                </p:cTn>
                              </p:par>
                            </p:childTnLst>
                          </p:cTn>
                        </p:par>
                        <p:par>
                          <p:cTn id="25" fill="hold">
                            <p:stCondLst>
                              <p:cond delay="2500"/>
                            </p:stCondLst>
                            <p:childTnLst>
                              <p:par>
                                <p:cTn id="26" presetID="16" presetClass="entr" presetSubtype="21"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arn(inVertical)">
                                      <p:cBhvr>
                                        <p:cTn id="28" dur="500"/>
                                        <p:tgtEl>
                                          <p:spTgt spid="3">
                                            <p:txEl>
                                              <p:pRg st="4" end="4"/>
                                            </p:txEl>
                                          </p:spTgt>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par>
                          <p:cTn id="33" fill="hold">
                            <p:stCondLst>
                              <p:cond delay="3500"/>
                            </p:stCondLst>
                            <p:childTnLst>
                              <p:par>
                                <p:cTn id="34" presetID="16" presetClass="entr" presetSubtype="21" fill="hold" grpId="0"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barn(inVertical)">
                                      <p:cBhvr>
                                        <p:cTn id="36" dur="500"/>
                                        <p:tgtEl>
                                          <p:spTgt spid="3">
                                            <p:txEl>
                                              <p:pRg st="6" end="6"/>
                                            </p:txEl>
                                          </p:spTgt>
                                        </p:tgtEl>
                                      </p:cBhvr>
                                    </p:animEffect>
                                  </p:childTnLst>
                                </p:cTn>
                              </p:par>
                            </p:childTnLst>
                          </p:cTn>
                        </p:par>
                        <p:par>
                          <p:cTn id="37" fill="hold">
                            <p:stCondLst>
                              <p:cond delay="4000"/>
                            </p:stCondLst>
                            <p:childTnLst>
                              <p:par>
                                <p:cTn id="38" presetID="16" presetClass="entr" presetSubtype="21" fill="hold" grpId="0" nodeType="after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barn(inVertical)">
                                      <p:cBhvr>
                                        <p:cTn id="40" dur="500"/>
                                        <p:tgtEl>
                                          <p:spTgt spid="3">
                                            <p:txEl>
                                              <p:pRg st="7" end="7"/>
                                            </p:txEl>
                                          </p:spTgt>
                                        </p:tgtEl>
                                      </p:cBhvr>
                                    </p:animEffect>
                                  </p:childTnLst>
                                </p:cTn>
                              </p:par>
                            </p:childTnLst>
                          </p:cTn>
                        </p:par>
                        <p:par>
                          <p:cTn id="41" fill="hold">
                            <p:stCondLst>
                              <p:cond delay="4500"/>
                            </p:stCondLst>
                            <p:childTnLst>
                              <p:par>
                                <p:cTn id="42" presetID="16" presetClass="entr" presetSubtype="21" fill="hold" grpId="0" nodeType="after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barn(inVertical)">
                                      <p:cBhvr>
                                        <p:cTn id="44" dur="500"/>
                                        <p:tgtEl>
                                          <p:spTgt spid="3">
                                            <p:txEl>
                                              <p:pRg st="8" end="8"/>
                                            </p:txEl>
                                          </p:spTgt>
                                        </p:tgtEl>
                                      </p:cBhvr>
                                    </p:animEffect>
                                  </p:childTnLst>
                                </p:cTn>
                              </p:par>
                            </p:childTnLst>
                          </p:cTn>
                        </p:par>
                        <p:par>
                          <p:cTn id="45" fill="hold">
                            <p:stCondLst>
                              <p:cond delay="5000"/>
                            </p:stCondLst>
                            <p:childTnLst>
                              <p:par>
                                <p:cTn id="46" presetID="16" presetClass="entr" presetSubtype="21" fill="hold" grpId="0" nodeType="after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barn(inVertical)">
                                      <p:cBhvr>
                                        <p:cTn id="48" dur="500"/>
                                        <p:tgtEl>
                                          <p:spTgt spid="3">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barn(inVertical)">
                                      <p:cBhvr>
                                        <p:cTn id="5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47800" y="0"/>
            <a:ext cx="6858000" cy="6858000"/>
          </a:xfrm>
          <a:prstGeom prst="rect">
            <a:avLst/>
          </a:prstGeom>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257090736"/>
              </p:ext>
            </p:extLst>
          </p:nvPr>
        </p:nvGraphicFramePr>
        <p:xfrm>
          <a:off x="1475657" y="228606"/>
          <a:ext cx="6753944" cy="6490317"/>
        </p:xfrm>
        <a:graphic>
          <a:graphicData uri="http://schemas.openxmlformats.org/drawingml/2006/table">
            <a:tbl>
              <a:tblPr/>
              <a:tblGrid>
                <a:gridCol w="545193"/>
                <a:gridCol w="2862471"/>
                <a:gridCol w="3346280"/>
              </a:tblGrid>
              <a:tr h="223804">
                <a:tc>
                  <a:txBody>
                    <a:bodyPr/>
                    <a:lstStyle/>
                    <a:p>
                      <a:pPr algn="ctr">
                        <a:spcAft>
                          <a:spcPts val="0"/>
                        </a:spcAft>
                      </a:pPr>
                      <a:r>
                        <a:rPr lang="en-US" sz="1200" b="1" kern="0" dirty="0">
                          <a:solidFill>
                            <a:srgbClr val="FFFFFF"/>
                          </a:solidFill>
                          <a:latin typeface="Calibri"/>
                          <a:ea typeface="新細明體"/>
                          <a:cs typeface="Calibri"/>
                        </a:rPr>
                        <a:t>Item</a:t>
                      </a:r>
                      <a:endParaRPr lang="zh-TW" sz="1200" kern="100" dirty="0">
                        <a:latin typeface="Calibri"/>
                        <a:ea typeface="新細明體"/>
                        <a:cs typeface="Times New Roman"/>
                      </a:endParaRPr>
                    </a:p>
                  </a:txBody>
                  <a:tcPr marL="59377" marR="59377" marT="0" marB="0">
                    <a:lnL w="12700" cap="flat" cmpd="sng" algn="ctr">
                      <a:solidFill>
                        <a:srgbClr val="C0504D"/>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C0504D"/>
                    </a:solidFill>
                  </a:tcPr>
                </a:tc>
                <a:tc>
                  <a:txBody>
                    <a:bodyPr/>
                    <a:lstStyle/>
                    <a:p>
                      <a:pPr algn="ctr">
                        <a:spcAft>
                          <a:spcPts val="0"/>
                        </a:spcAft>
                      </a:pPr>
                      <a:r>
                        <a:rPr lang="en-US" sz="1200" b="1" kern="0" dirty="0">
                          <a:solidFill>
                            <a:srgbClr val="FFFFFF"/>
                          </a:solidFill>
                          <a:latin typeface="Calibri"/>
                          <a:ea typeface="新細明體"/>
                          <a:cs typeface="Calibri"/>
                        </a:rPr>
                        <a:t>Knowledge and experience risk</a:t>
                      </a:r>
                      <a:endParaRPr lang="zh-TW" sz="1200" kern="100" dirty="0">
                        <a:latin typeface="Calibri"/>
                        <a:ea typeface="新細明體"/>
                        <a:cs typeface="Times New Roman"/>
                      </a:endParaRPr>
                    </a:p>
                  </a:txBody>
                  <a:tcPr marL="59377" marR="59377"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C0504D"/>
                    </a:solidFill>
                  </a:tcPr>
                </a:tc>
                <a:tc>
                  <a:txBody>
                    <a:bodyPr/>
                    <a:lstStyle/>
                    <a:p>
                      <a:pPr algn="ctr">
                        <a:spcAft>
                          <a:spcPts val="0"/>
                        </a:spcAft>
                      </a:pPr>
                      <a:r>
                        <a:rPr lang="en-US" sz="1200" b="1" kern="0" dirty="0">
                          <a:solidFill>
                            <a:srgbClr val="FFFFFF"/>
                          </a:solidFill>
                          <a:latin typeface="Calibri"/>
                          <a:ea typeface="新細明體"/>
                          <a:cs typeface="Calibri"/>
                        </a:rPr>
                        <a:t>Mitigations</a:t>
                      </a:r>
                      <a:endParaRPr lang="zh-TW" sz="1200" kern="100" dirty="0">
                        <a:latin typeface="Calibri"/>
                        <a:ea typeface="新細明體"/>
                        <a:cs typeface="Times New Roman"/>
                      </a:endParaRPr>
                    </a:p>
                  </a:txBody>
                  <a:tcPr marL="59377" marR="59377" marT="0" marB="0">
                    <a:lnL>
                      <a:noFill/>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chemeClr val="bg1"/>
                    </a:solidFill>
                  </a:tcPr>
                </a:tc>
              </a:tr>
              <a:tr h="223804">
                <a:tc>
                  <a:txBody>
                    <a:bodyPr/>
                    <a:lstStyle/>
                    <a:p>
                      <a:pPr algn="ctr">
                        <a:spcAft>
                          <a:spcPts val="0"/>
                        </a:spcAft>
                      </a:pPr>
                      <a:r>
                        <a:rPr lang="en-US" sz="1200" kern="0" dirty="0">
                          <a:latin typeface="Calibri"/>
                          <a:ea typeface="新細明體"/>
                          <a:cs typeface="Calibri"/>
                        </a:rPr>
                        <a:t>K1</a:t>
                      </a:r>
                      <a:endParaRPr lang="zh-TW" sz="1200" kern="100" dirty="0">
                        <a:latin typeface="Calibri"/>
                        <a:ea typeface="新細明體"/>
                        <a:cs typeface="Times New Roman"/>
                      </a:endParaRPr>
                    </a:p>
                  </a:txBody>
                  <a:tcPr marL="59377" marR="59377" marT="0" marB="0">
                    <a:lnL w="12700" cap="flat" cmpd="sng" algn="ctr">
                      <a:solidFill>
                        <a:srgbClr val="C0504D"/>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spcAft>
                          <a:spcPts val="0"/>
                        </a:spcAft>
                      </a:pPr>
                      <a:r>
                        <a:rPr lang="en-US" sz="1200" kern="0" dirty="0">
                          <a:latin typeface="Calibri"/>
                          <a:ea typeface="新細明體"/>
                          <a:cs typeface="Calibri"/>
                        </a:rPr>
                        <a:t>an issue outside of the scope</a:t>
                      </a:r>
                      <a:endParaRPr lang="zh-TW" sz="1200" kern="100" dirty="0">
                        <a:latin typeface="Calibri"/>
                        <a:ea typeface="新細明體"/>
                        <a:cs typeface="Times New Roman"/>
                      </a:endParaRPr>
                    </a:p>
                  </a:txBody>
                  <a:tcPr marL="59377" marR="59377"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spcAft>
                          <a:spcPts val="0"/>
                        </a:spcAft>
                      </a:pPr>
                      <a:r>
                        <a:rPr lang="en-US" sz="1200" kern="0">
                          <a:latin typeface="Calibri"/>
                          <a:ea typeface="新細明體"/>
                          <a:cs typeface="Calibri"/>
                        </a:rPr>
                        <a:t>Pre-Testing to identify issues</a:t>
                      </a:r>
                      <a:endParaRPr lang="zh-TW" sz="1200" kern="100">
                        <a:latin typeface="Calibri"/>
                        <a:ea typeface="新細明體"/>
                        <a:cs typeface="Times New Roman"/>
                      </a:endParaRPr>
                    </a:p>
                  </a:txBody>
                  <a:tcPr marL="59377" marR="59377" marT="0" marB="0">
                    <a:lnL>
                      <a:noFill/>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223804">
                <a:tc>
                  <a:txBody>
                    <a:bodyPr/>
                    <a:lstStyle/>
                    <a:p>
                      <a:pPr algn="ctr">
                        <a:spcAft>
                          <a:spcPts val="0"/>
                        </a:spcAft>
                      </a:pPr>
                      <a:r>
                        <a:rPr lang="en-US" sz="1200" kern="0">
                          <a:latin typeface="Calibri"/>
                          <a:ea typeface="新細明體"/>
                          <a:cs typeface="Calibri"/>
                        </a:rPr>
                        <a:t>K2</a:t>
                      </a:r>
                      <a:endParaRPr lang="zh-TW" sz="1200" kern="100">
                        <a:latin typeface="Calibri"/>
                        <a:ea typeface="新細明體"/>
                        <a:cs typeface="Times New Roman"/>
                      </a:endParaRPr>
                    </a:p>
                  </a:txBody>
                  <a:tcPr marL="59377" marR="59377" marT="0" marB="0">
                    <a:lnL w="12700" cap="flat" cmpd="sng" algn="ctr">
                      <a:solidFill>
                        <a:srgbClr val="C0504D"/>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spcAft>
                          <a:spcPts val="0"/>
                        </a:spcAft>
                      </a:pPr>
                      <a:r>
                        <a:rPr lang="en-US" sz="1200" kern="0" dirty="0">
                          <a:latin typeface="Calibri"/>
                          <a:ea typeface="新細明體"/>
                          <a:cs typeface="Calibri"/>
                        </a:rPr>
                        <a:t>Human error</a:t>
                      </a:r>
                      <a:endParaRPr lang="zh-TW" sz="1200" kern="100" dirty="0">
                        <a:latin typeface="Calibri"/>
                        <a:ea typeface="新細明體"/>
                        <a:cs typeface="Times New Roman"/>
                      </a:endParaRPr>
                    </a:p>
                  </a:txBody>
                  <a:tcPr marL="59377" marR="59377"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spcAft>
                          <a:spcPts val="0"/>
                        </a:spcAft>
                      </a:pPr>
                      <a:r>
                        <a:rPr lang="en-US" sz="1200" kern="0">
                          <a:latin typeface="Calibri"/>
                          <a:ea typeface="新細明體"/>
                          <a:cs typeface="Calibri"/>
                        </a:rPr>
                        <a:t>System backup</a:t>
                      </a:r>
                      <a:endParaRPr lang="zh-TW" sz="1200" kern="100">
                        <a:latin typeface="Calibri"/>
                        <a:ea typeface="新細明體"/>
                        <a:cs typeface="Times New Roman"/>
                      </a:endParaRPr>
                    </a:p>
                  </a:txBody>
                  <a:tcPr marL="59377" marR="59377" marT="0" marB="0">
                    <a:lnL>
                      <a:noFill/>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223804">
                <a:tc>
                  <a:txBody>
                    <a:bodyPr/>
                    <a:lstStyle/>
                    <a:p>
                      <a:pPr algn="ctr">
                        <a:spcAft>
                          <a:spcPts val="0"/>
                        </a:spcAft>
                      </a:pPr>
                      <a:r>
                        <a:rPr lang="en-US" sz="1200" kern="0">
                          <a:latin typeface="Calibri"/>
                          <a:ea typeface="新細明體"/>
                          <a:cs typeface="Calibri"/>
                        </a:rPr>
                        <a:t>K3</a:t>
                      </a:r>
                      <a:endParaRPr lang="zh-TW" sz="1200" kern="100">
                        <a:latin typeface="Calibri"/>
                        <a:ea typeface="新細明體"/>
                        <a:cs typeface="Times New Roman"/>
                      </a:endParaRPr>
                    </a:p>
                  </a:txBody>
                  <a:tcPr marL="59377" marR="59377" marT="0" marB="0">
                    <a:lnL w="12700" cap="flat" cmpd="sng" algn="ctr">
                      <a:solidFill>
                        <a:srgbClr val="C0504D"/>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spcAft>
                          <a:spcPts val="0"/>
                        </a:spcAft>
                      </a:pPr>
                      <a:r>
                        <a:rPr lang="en-US" sz="1200" kern="0" dirty="0">
                          <a:latin typeface="Calibri"/>
                          <a:ea typeface="新細明體"/>
                          <a:cs typeface="Calibri"/>
                        </a:rPr>
                        <a:t>highly intricate UNIX issues</a:t>
                      </a:r>
                      <a:endParaRPr lang="zh-TW" sz="1200" kern="100" dirty="0">
                        <a:latin typeface="Calibri"/>
                        <a:ea typeface="新細明體"/>
                        <a:cs typeface="Times New Roman"/>
                      </a:endParaRPr>
                    </a:p>
                  </a:txBody>
                  <a:tcPr marL="59377" marR="59377"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spcAft>
                          <a:spcPts val="0"/>
                        </a:spcAft>
                      </a:pPr>
                      <a:r>
                        <a:rPr lang="en-US" sz="1200" kern="0">
                          <a:latin typeface="Calibri"/>
                          <a:ea typeface="新細明體"/>
                          <a:cs typeface="Calibri"/>
                        </a:rPr>
                        <a:t>       Increase expertise by certifications</a:t>
                      </a:r>
                      <a:endParaRPr lang="zh-TW" sz="1200" kern="100">
                        <a:latin typeface="Calibri"/>
                        <a:ea typeface="新細明體"/>
                        <a:cs typeface="Times New Roman"/>
                      </a:endParaRPr>
                    </a:p>
                  </a:txBody>
                  <a:tcPr marL="59377" marR="59377" marT="0" marB="0">
                    <a:lnL>
                      <a:noFill/>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447608">
                <a:tc>
                  <a:txBody>
                    <a:bodyPr/>
                    <a:lstStyle/>
                    <a:p>
                      <a:pPr algn="ctr">
                        <a:spcAft>
                          <a:spcPts val="0"/>
                        </a:spcAft>
                      </a:pPr>
                      <a:r>
                        <a:rPr lang="en-US" sz="1200" kern="0">
                          <a:latin typeface="Calibri"/>
                          <a:ea typeface="新細明體"/>
                          <a:cs typeface="Calibri"/>
                        </a:rPr>
                        <a:t>K4</a:t>
                      </a:r>
                      <a:endParaRPr lang="zh-TW" sz="1200" kern="100">
                        <a:latin typeface="Calibri"/>
                        <a:ea typeface="新細明體"/>
                        <a:cs typeface="Times New Roman"/>
                      </a:endParaRPr>
                    </a:p>
                  </a:txBody>
                  <a:tcPr marL="59377" marR="59377" marT="0" marB="0">
                    <a:lnL w="12700" cap="flat" cmpd="sng" algn="ctr">
                      <a:solidFill>
                        <a:srgbClr val="C0504D"/>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spcAft>
                          <a:spcPts val="0"/>
                        </a:spcAft>
                      </a:pPr>
                      <a:r>
                        <a:rPr lang="en-US" sz="1200" kern="0" dirty="0">
                          <a:latin typeface="Calibri"/>
                          <a:ea typeface="新細明體"/>
                          <a:cs typeface="Calibri"/>
                        </a:rPr>
                        <a:t>consequences due to issues resolution by trial and error</a:t>
                      </a:r>
                      <a:endParaRPr lang="zh-TW" sz="1200" kern="100" dirty="0">
                        <a:latin typeface="Calibri"/>
                        <a:ea typeface="新細明體"/>
                        <a:cs typeface="Times New Roman"/>
                      </a:endParaRPr>
                    </a:p>
                  </a:txBody>
                  <a:tcPr marL="59377" marR="59377"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spcAft>
                          <a:spcPts val="0"/>
                        </a:spcAft>
                      </a:pPr>
                      <a:r>
                        <a:rPr lang="en-US" sz="1200" kern="0" dirty="0">
                          <a:latin typeface="Calibri"/>
                          <a:ea typeface="新細明體"/>
                          <a:cs typeface="Calibri"/>
                        </a:rPr>
                        <a:t>System backup</a:t>
                      </a:r>
                      <a:endParaRPr lang="zh-TW" sz="1200" kern="100" dirty="0">
                        <a:latin typeface="Calibri"/>
                        <a:ea typeface="新細明體"/>
                        <a:cs typeface="Times New Roman"/>
                      </a:endParaRPr>
                    </a:p>
                  </a:txBody>
                  <a:tcPr marL="59377" marR="59377" marT="0" marB="0">
                    <a:lnL>
                      <a:noFill/>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223804">
                <a:tc>
                  <a:txBody>
                    <a:bodyPr/>
                    <a:lstStyle/>
                    <a:p>
                      <a:pPr algn="ctr">
                        <a:spcAft>
                          <a:spcPts val="0"/>
                        </a:spcAft>
                      </a:pPr>
                      <a:r>
                        <a:rPr lang="en-US" sz="1200" b="1" kern="0">
                          <a:solidFill>
                            <a:srgbClr val="FFFFFF"/>
                          </a:solidFill>
                          <a:latin typeface="Calibri"/>
                          <a:ea typeface="新細明體"/>
                          <a:cs typeface="Calibri"/>
                        </a:rPr>
                        <a:t>Item</a:t>
                      </a:r>
                      <a:endParaRPr lang="zh-TW" sz="1200" kern="100">
                        <a:latin typeface="Calibri"/>
                        <a:ea typeface="新細明體"/>
                        <a:cs typeface="Times New Roman"/>
                      </a:endParaRPr>
                    </a:p>
                  </a:txBody>
                  <a:tcPr marL="59377" marR="59377" marT="0" marB="0">
                    <a:lnL w="12700" cap="flat" cmpd="sng" algn="ctr">
                      <a:solidFill>
                        <a:srgbClr val="C0504D"/>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548DD4"/>
                    </a:solidFill>
                  </a:tcPr>
                </a:tc>
                <a:tc>
                  <a:txBody>
                    <a:bodyPr/>
                    <a:lstStyle/>
                    <a:p>
                      <a:pPr algn="ctr">
                        <a:spcAft>
                          <a:spcPts val="0"/>
                        </a:spcAft>
                      </a:pPr>
                      <a:r>
                        <a:rPr lang="en-US" sz="1200" kern="0" dirty="0">
                          <a:solidFill>
                            <a:srgbClr val="FFFFFF"/>
                          </a:solidFill>
                          <a:latin typeface="Calibri"/>
                          <a:ea typeface="新細明體"/>
                          <a:cs typeface="Calibri"/>
                        </a:rPr>
                        <a:t>Budget</a:t>
                      </a:r>
                      <a:endParaRPr lang="zh-TW" sz="1200" kern="100" dirty="0">
                        <a:latin typeface="Calibri"/>
                        <a:ea typeface="新細明體"/>
                        <a:cs typeface="Times New Roman"/>
                      </a:endParaRPr>
                    </a:p>
                  </a:txBody>
                  <a:tcPr marL="59377" marR="59377"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548DD4"/>
                    </a:solidFill>
                  </a:tcPr>
                </a:tc>
                <a:tc>
                  <a:txBody>
                    <a:bodyPr/>
                    <a:lstStyle/>
                    <a:p>
                      <a:pPr algn="ctr">
                        <a:spcAft>
                          <a:spcPts val="0"/>
                        </a:spcAft>
                      </a:pPr>
                      <a:r>
                        <a:rPr lang="en-US" sz="1200" kern="0">
                          <a:solidFill>
                            <a:srgbClr val="FFFFFF"/>
                          </a:solidFill>
                          <a:latin typeface="Calibri"/>
                          <a:ea typeface="新細明體"/>
                          <a:cs typeface="Calibri"/>
                        </a:rPr>
                        <a:t>Mitigations</a:t>
                      </a:r>
                      <a:endParaRPr lang="zh-TW" sz="1200" kern="100">
                        <a:latin typeface="Calibri"/>
                        <a:ea typeface="新細明體"/>
                        <a:cs typeface="Times New Roman"/>
                      </a:endParaRPr>
                    </a:p>
                  </a:txBody>
                  <a:tcPr marL="59377" marR="59377" marT="0" marB="0">
                    <a:lnL>
                      <a:noFill/>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548DD4"/>
                    </a:solidFill>
                  </a:tcPr>
                </a:tc>
              </a:tr>
              <a:tr h="223804">
                <a:tc>
                  <a:txBody>
                    <a:bodyPr/>
                    <a:lstStyle/>
                    <a:p>
                      <a:pPr algn="ctr">
                        <a:spcAft>
                          <a:spcPts val="0"/>
                        </a:spcAft>
                      </a:pPr>
                      <a:r>
                        <a:rPr lang="en-US" sz="1200" kern="0">
                          <a:latin typeface="Calibri"/>
                          <a:ea typeface="新細明體"/>
                          <a:cs typeface="Calibri"/>
                        </a:rPr>
                        <a:t>B1</a:t>
                      </a:r>
                      <a:endParaRPr lang="zh-TW" sz="1200" kern="100">
                        <a:latin typeface="Calibri"/>
                        <a:ea typeface="新細明體"/>
                        <a:cs typeface="Times New Roman"/>
                      </a:endParaRPr>
                    </a:p>
                  </a:txBody>
                  <a:tcPr marL="59377" marR="59377" marT="0" marB="0">
                    <a:lnL w="12700" cap="flat" cmpd="sng" algn="ctr">
                      <a:solidFill>
                        <a:srgbClr val="C0504D"/>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spcAft>
                          <a:spcPts val="0"/>
                        </a:spcAft>
                      </a:pPr>
                      <a:r>
                        <a:rPr lang="en-US" sz="1200" kern="0" dirty="0">
                          <a:latin typeface="Calibri"/>
                          <a:ea typeface="新細明體"/>
                          <a:cs typeface="Calibri"/>
                        </a:rPr>
                        <a:t>Inadequate allowance for inflation</a:t>
                      </a:r>
                      <a:endParaRPr lang="zh-TW" sz="1200" kern="100" dirty="0">
                        <a:latin typeface="Calibri"/>
                        <a:ea typeface="新細明體"/>
                        <a:cs typeface="Times New Roman"/>
                      </a:endParaRPr>
                    </a:p>
                  </a:txBody>
                  <a:tcPr marL="59377" marR="59377"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spcAft>
                          <a:spcPts val="0"/>
                        </a:spcAft>
                      </a:pPr>
                      <a:r>
                        <a:rPr lang="en-US" sz="1200" kern="0">
                          <a:latin typeface="Calibri"/>
                          <a:ea typeface="新細明體"/>
                          <a:cs typeface="Calibri"/>
                        </a:rPr>
                        <a:t>Careful budgeting</a:t>
                      </a:r>
                      <a:endParaRPr lang="zh-TW" sz="1200" kern="100">
                        <a:latin typeface="Calibri"/>
                        <a:ea typeface="新細明體"/>
                        <a:cs typeface="Times New Roman"/>
                      </a:endParaRPr>
                    </a:p>
                  </a:txBody>
                  <a:tcPr marL="59377" marR="59377" marT="0" marB="0">
                    <a:lnL>
                      <a:noFill/>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447608">
                <a:tc>
                  <a:txBody>
                    <a:bodyPr/>
                    <a:lstStyle/>
                    <a:p>
                      <a:pPr algn="ctr">
                        <a:spcAft>
                          <a:spcPts val="0"/>
                        </a:spcAft>
                      </a:pPr>
                      <a:r>
                        <a:rPr lang="en-US" sz="1200" kern="0">
                          <a:latin typeface="Calibri"/>
                          <a:ea typeface="新細明體"/>
                          <a:cs typeface="Calibri"/>
                        </a:rPr>
                        <a:t>B2</a:t>
                      </a:r>
                      <a:endParaRPr lang="zh-TW" sz="1200" kern="100">
                        <a:latin typeface="Calibri"/>
                        <a:ea typeface="新細明體"/>
                        <a:cs typeface="Times New Roman"/>
                      </a:endParaRPr>
                    </a:p>
                  </a:txBody>
                  <a:tcPr marL="59377" marR="59377" marT="0" marB="0">
                    <a:lnL w="12700" cap="flat" cmpd="sng" algn="ctr">
                      <a:solidFill>
                        <a:srgbClr val="C0504D"/>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spcAft>
                          <a:spcPts val="0"/>
                        </a:spcAft>
                      </a:pPr>
                      <a:r>
                        <a:rPr lang="en-US" sz="1200" kern="0" dirty="0">
                          <a:latin typeface="Calibri"/>
                          <a:ea typeface="新細明體"/>
                          <a:cs typeface="Calibri"/>
                        </a:rPr>
                        <a:t>Underassessment of service demands from customers</a:t>
                      </a:r>
                      <a:endParaRPr lang="zh-TW" sz="1200" kern="100" dirty="0">
                        <a:latin typeface="Calibri"/>
                        <a:ea typeface="新細明體"/>
                        <a:cs typeface="Times New Roman"/>
                      </a:endParaRPr>
                    </a:p>
                  </a:txBody>
                  <a:tcPr marL="59377" marR="59377"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spcAft>
                          <a:spcPts val="0"/>
                        </a:spcAft>
                      </a:pPr>
                      <a:r>
                        <a:rPr lang="en-US" sz="1200" kern="0" dirty="0">
                          <a:latin typeface="Calibri"/>
                          <a:ea typeface="新細明體"/>
                          <a:cs typeface="Calibri"/>
                        </a:rPr>
                        <a:t>outsource</a:t>
                      </a:r>
                      <a:endParaRPr lang="zh-TW" sz="1200" kern="100" dirty="0">
                        <a:latin typeface="Calibri"/>
                        <a:ea typeface="新細明體"/>
                        <a:cs typeface="Times New Roman"/>
                      </a:endParaRPr>
                    </a:p>
                  </a:txBody>
                  <a:tcPr marL="59377" marR="59377" marT="0" marB="0">
                    <a:lnL>
                      <a:noFill/>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447608">
                <a:tc>
                  <a:txBody>
                    <a:bodyPr/>
                    <a:lstStyle/>
                    <a:p>
                      <a:pPr algn="ctr">
                        <a:spcAft>
                          <a:spcPts val="0"/>
                        </a:spcAft>
                      </a:pPr>
                      <a:r>
                        <a:rPr lang="en-US" sz="1200" kern="0">
                          <a:latin typeface="Calibri"/>
                          <a:ea typeface="新細明體"/>
                          <a:cs typeface="Calibri"/>
                        </a:rPr>
                        <a:t>B3</a:t>
                      </a:r>
                      <a:endParaRPr lang="zh-TW" sz="1200" kern="100">
                        <a:latin typeface="Calibri"/>
                        <a:ea typeface="新細明體"/>
                        <a:cs typeface="Times New Roman"/>
                      </a:endParaRPr>
                    </a:p>
                  </a:txBody>
                  <a:tcPr marL="59377" marR="59377" marT="0" marB="0">
                    <a:lnL w="12700" cap="flat" cmpd="sng" algn="ctr">
                      <a:solidFill>
                        <a:srgbClr val="C0504D"/>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spcAft>
                          <a:spcPts val="0"/>
                        </a:spcAft>
                      </a:pPr>
                      <a:r>
                        <a:rPr lang="en-US" sz="1200" kern="0" dirty="0">
                          <a:latin typeface="Calibri"/>
                          <a:ea typeface="新細明體"/>
                          <a:cs typeface="Calibri"/>
                        </a:rPr>
                        <a:t>Unexpected increased cost of Partnership Arrangements</a:t>
                      </a:r>
                      <a:endParaRPr lang="zh-TW" sz="1200" kern="100" dirty="0">
                        <a:latin typeface="Calibri"/>
                        <a:ea typeface="新細明體"/>
                        <a:cs typeface="Times New Roman"/>
                      </a:endParaRPr>
                    </a:p>
                  </a:txBody>
                  <a:tcPr marL="59377" marR="59377"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spcAft>
                          <a:spcPts val="0"/>
                        </a:spcAft>
                      </a:pPr>
                      <a:r>
                        <a:rPr lang="en-US" sz="1200" kern="0" dirty="0">
                          <a:latin typeface="Calibri"/>
                          <a:ea typeface="新細明體"/>
                          <a:cs typeface="Calibri"/>
                        </a:rPr>
                        <a:t>Redundant partners</a:t>
                      </a:r>
                      <a:endParaRPr lang="zh-TW" sz="1200" kern="100" dirty="0">
                        <a:latin typeface="Calibri"/>
                        <a:ea typeface="新細明體"/>
                        <a:cs typeface="Times New Roman"/>
                      </a:endParaRPr>
                    </a:p>
                  </a:txBody>
                  <a:tcPr marL="59377" marR="59377" marT="0" marB="0">
                    <a:lnL>
                      <a:noFill/>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223804">
                <a:tc>
                  <a:txBody>
                    <a:bodyPr/>
                    <a:lstStyle/>
                    <a:p>
                      <a:pPr algn="ctr">
                        <a:spcAft>
                          <a:spcPts val="0"/>
                        </a:spcAft>
                      </a:pPr>
                      <a:r>
                        <a:rPr lang="en-US" sz="1200" kern="0">
                          <a:latin typeface="Calibri"/>
                          <a:ea typeface="新細明體"/>
                          <a:cs typeface="Calibri"/>
                        </a:rPr>
                        <a:t>B4</a:t>
                      </a:r>
                      <a:endParaRPr lang="zh-TW" sz="1200" kern="100">
                        <a:latin typeface="Calibri"/>
                        <a:ea typeface="新細明體"/>
                        <a:cs typeface="Times New Roman"/>
                      </a:endParaRPr>
                    </a:p>
                  </a:txBody>
                  <a:tcPr marL="59377" marR="59377" marT="0" marB="0">
                    <a:lnL w="12700" cap="flat" cmpd="sng" algn="ctr">
                      <a:solidFill>
                        <a:srgbClr val="C0504D"/>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spcAft>
                          <a:spcPts val="0"/>
                        </a:spcAft>
                      </a:pPr>
                      <a:r>
                        <a:rPr lang="en-US" sz="1200" kern="0">
                          <a:latin typeface="Calibri"/>
                          <a:ea typeface="新細明體"/>
                          <a:cs typeface="Calibri"/>
                        </a:rPr>
                        <a:t>Increased/unexpected competition</a:t>
                      </a:r>
                      <a:endParaRPr lang="zh-TW" sz="1200" kern="100">
                        <a:latin typeface="Calibri"/>
                        <a:ea typeface="新細明體"/>
                        <a:cs typeface="Times New Roman"/>
                      </a:endParaRPr>
                    </a:p>
                  </a:txBody>
                  <a:tcPr marL="59377" marR="59377"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spcAft>
                          <a:spcPts val="0"/>
                        </a:spcAft>
                      </a:pPr>
                      <a:r>
                        <a:rPr lang="en-US" sz="1200" kern="0" dirty="0">
                          <a:latin typeface="Calibri"/>
                          <a:ea typeface="新細明體"/>
                          <a:cs typeface="Calibri"/>
                        </a:rPr>
                        <a:t>Vigilant pricing policy</a:t>
                      </a:r>
                      <a:endParaRPr lang="zh-TW" sz="1200" kern="100" dirty="0">
                        <a:latin typeface="Calibri"/>
                        <a:ea typeface="新細明體"/>
                        <a:cs typeface="Times New Roman"/>
                      </a:endParaRPr>
                    </a:p>
                  </a:txBody>
                  <a:tcPr marL="59377" marR="59377" marT="0" marB="0">
                    <a:lnL>
                      <a:noFill/>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223804">
                <a:tc>
                  <a:txBody>
                    <a:bodyPr/>
                    <a:lstStyle/>
                    <a:p>
                      <a:pPr algn="ctr">
                        <a:spcAft>
                          <a:spcPts val="0"/>
                        </a:spcAft>
                      </a:pPr>
                      <a:r>
                        <a:rPr lang="en-US" sz="1200" kern="0">
                          <a:latin typeface="Calibri"/>
                          <a:ea typeface="新細明體"/>
                          <a:cs typeface="Calibri"/>
                        </a:rPr>
                        <a:t>B5</a:t>
                      </a:r>
                      <a:endParaRPr lang="zh-TW" sz="1200" kern="100">
                        <a:latin typeface="Calibri"/>
                        <a:ea typeface="新細明體"/>
                        <a:cs typeface="Times New Roman"/>
                      </a:endParaRPr>
                    </a:p>
                  </a:txBody>
                  <a:tcPr marL="59377" marR="59377" marT="0" marB="0">
                    <a:lnL w="12700" cap="flat" cmpd="sng" algn="ctr">
                      <a:solidFill>
                        <a:srgbClr val="C0504D"/>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spcAft>
                          <a:spcPts val="0"/>
                        </a:spcAft>
                      </a:pPr>
                      <a:r>
                        <a:rPr lang="en-US" sz="1200" kern="0" dirty="0">
                          <a:latin typeface="Calibri"/>
                          <a:ea typeface="新細明體"/>
                          <a:cs typeface="Calibri"/>
                        </a:rPr>
                        <a:t>Downturn in the economy</a:t>
                      </a:r>
                      <a:endParaRPr lang="zh-TW" sz="1200" kern="100" dirty="0">
                        <a:latin typeface="Calibri"/>
                        <a:ea typeface="新細明體"/>
                        <a:cs typeface="Times New Roman"/>
                      </a:endParaRPr>
                    </a:p>
                  </a:txBody>
                  <a:tcPr marL="59377" marR="59377"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spcAft>
                          <a:spcPts val="0"/>
                        </a:spcAft>
                      </a:pPr>
                      <a:r>
                        <a:rPr lang="en-US" sz="1200" kern="0" dirty="0">
                          <a:latin typeface="Calibri"/>
                          <a:ea typeface="新細明體"/>
                          <a:cs typeface="Calibri"/>
                        </a:rPr>
                        <a:t>Adjust prices</a:t>
                      </a:r>
                      <a:endParaRPr lang="zh-TW" sz="1200" kern="100" dirty="0">
                        <a:latin typeface="Calibri"/>
                        <a:ea typeface="新細明體"/>
                        <a:cs typeface="Times New Roman"/>
                      </a:endParaRPr>
                    </a:p>
                  </a:txBody>
                  <a:tcPr marL="59377" marR="59377" marT="0" marB="0">
                    <a:lnL>
                      <a:noFill/>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223804">
                <a:tc>
                  <a:txBody>
                    <a:bodyPr/>
                    <a:lstStyle/>
                    <a:p>
                      <a:pPr algn="ctr">
                        <a:spcAft>
                          <a:spcPts val="0"/>
                        </a:spcAft>
                      </a:pPr>
                      <a:r>
                        <a:rPr lang="en-US" sz="1200" b="1" kern="0">
                          <a:solidFill>
                            <a:srgbClr val="FFFFFF"/>
                          </a:solidFill>
                          <a:latin typeface="Calibri"/>
                          <a:ea typeface="新細明體"/>
                          <a:cs typeface="Calibri"/>
                        </a:rPr>
                        <a:t>Item</a:t>
                      </a:r>
                      <a:endParaRPr lang="zh-TW" sz="1200" kern="100">
                        <a:latin typeface="Calibri"/>
                        <a:ea typeface="新細明體"/>
                        <a:cs typeface="Times New Roman"/>
                      </a:endParaRPr>
                    </a:p>
                  </a:txBody>
                  <a:tcPr marL="59377" marR="59377" marT="0" marB="0">
                    <a:lnL w="12700" cap="flat" cmpd="sng" algn="ctr">
                      <a:solidFill>
                        <a:srgbClr val="C0504D"/>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00B050"/>
                    </a:solidFill>
                  </a:tcPr>
                </a:tc>
                <a:tc>
                  <a:txBody>
                    <a:bodyPr/>
                    <a:lstStyle/>
                    <a:p>
                      <a:pPr algn="ctr">
                        <a:spcAft>
                          <a:spcPts val="0"/>
                        </a:spcAft>
                      </a:pPr>
                      <a:r>
                        <a:rPr lang="en-US" sz="1200" kern="0">
                          <a:solidFill>
                            <a:srgbClr val="FFFFFF"/>
                          </a:solidFill>
                          <a:latin typeface="Arial"/>
                          <a:ea typeface="新細明體"/>
                          <a:cs typeface="Times New Roman"/>
                        </a:rPr>
                        <a:t>Technology</a:t>
                      </a:r>
                      <a:endParaRPr lang="zh-TW" sz="1200" kern="100">
                        <a:latin typeface="Calibri"/>
                        <a:ea typeface="新細明體"/>
                        <a:cs typeface="Times New Roman"/>
                      </a:endParaRPr>
                    </a:p>
                  </a:txBody>
                  <a:tcPr marL="59377" marR="59377"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00B050"/>
                    </a:solidFill>
                  </a:tcPr>
                </a:tc>
                <a:tc>
                  <a:txBody>
                    <a:bodyPr/>
                    <a:lstStyle/>
                    <a:p>
                      <a:pPr algn="ctr">
                        <a:spcAft>
                          <a:spcPts val="0"/>
                        </a:spcAft>
                      </a:pPr>
                      <a:r>
                        <a:rPr lang="en-US" sz="1200" kern="0" dirty="0">
                          <a:solidFill>
                            <a:srgbClr val="FFFFFF"/>
                          </a:solidFill>
                          <a:latin typeface="Calibri"/>
                          <a:ea typeface="新細明體"/>
                          <a:cs typeface="Calibri"/>
                        </a:rPr>
                        <a:t>Mitigations</a:t>
                      </a:r>
                      <a:endParaRPr lang="zh-TW" sz="1200" kern="100" dirty="0">
                        <a:latin typeface="Calibri"/>
                        <a:ea typeface="新細明體"/>
                        <a:cs typeface="Times New Roman"/>
                      </a:endParaRPr>
                    </a:p>
                  </a:txBody>
                  <a:tcPr marL="59377" marR="59377" marT="0" marB="0">
                    <a:lnL>
                      <a:noFill/>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00B050"/>
                    </a:solidFill>
                  </a:tcPr>
                </a:tc>
              </a:tr>
              <a:tr h="223804">
                <a:tc>
                  <a:txBody>
                    <a:bodyPr/>
                    <a:lstStyle/>
                    <a:p>
                      <a:pPr algn="ctr">
                        <a:spcAft>
                          <a:spcPts val="0"/>
                        </a:spcAft>
                      </a:pPr>
                      <a:r>
                        <a:rPr lang="en-US" sz="1200" kern="0">
                          <a:latin typeface="Calibri"/>
                          <a:ea typeface="新細明體"/>
                          <a:cs typeface="Calibri"/>
                        </a:rPr>
                        <a:t>T1</a:t>
                      </a:r>
                      <a:endParaRPr lang="zh-TW" sz="1200" kern="100">
                        <a:latin typeface="Calibri"/>
                        <a:ea typeface="新細明體"/>
                        <a:cs typeface="Times New Roman"/>
                      </a:endParaRPr>
                    </a:p>
                  </a:txBody>
                  <a:tcPr marL="59377" marR="59377" marT="0" marB="0">
                    <a:lnL w="12700" cap="flat" cmpd="sng" algn="ctr">
                      <a:solidFill>
                        <a:srgbClr val="C0504D"/>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spcAft>
                          <a:spcPts val="0"/>
                        </a:spcAft>
                      </a:pPr>
                      <a:r>
                        <a:rPr lang="en-US" sz="1200" kern="0">
                          <a:latin typeface="Calibri"/>
                          <a:ea typeface="新細明體"/>
                          <a:cs typeface="Calibri"/>
                        </a:rPr>
                        <a:t>technology being obsolete</a:t>
                      </a:r>
                      <a:endParaRPr lang="zh-TW" sz="1200" kern="100">
                        <a:latin typeface="Calibri"/>
                        <a:ea typeface="新細明體"/>
                        <a:cs typeface="Times New Roman"/>
                      </a:endParaRPr>
                    </a:p>
                  </a:txBody>
                  <a:tcPr marL="59377" marR="59377"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spcAft>
                          <a:spcPts val="0"/>
                        </a:spcAft>
                      </a:pPr>
                      <a:r>
                        <a:rPr lang="en-US" sz="1200" kern="0" dirty="0">
                          <a:latin typeface="Calibri"/>
                          <a:ea typeface="新細明體"/>
                          <a:cs typeface="Calibri"/>
                        </a:rPr>
                        <a:t>Keep updated with latest trends</a:t>
                      </a:r>
                      <a:endParaRPr lang="zh-TW" sz="1200" kern="100" dirty="0">
                        <a:latin typeface="Calibri"/>
                        <a:ea typeface="新細明體"/>
                        <a:cs typeface="Times New Roman"/>
                      </a:endParaRPr>
                    </a:p>
                  </a:txBody>
                  <a:tcPr marL="59377" marR="59377" marT="0" marB="0">
                    <a:lnL>
                      <a:noFill/>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671413">
                <a:tc>
                  <a:txBody>
                    <a:bodyPr/>
                    <a:lstStyle/>
                    <a:p>
                      <a:pPr algn="ctr">
                        <a:spcAft>
                          <a:spcPts val="0"/>
                        </a:spcAft>
                      </a:pPr>
                      <a:r>
                        <a:rPr lang="en-US" sz="1200" kern="0" dirty="0">
                          <a:latin typeface="Calibri"/>
                          <a:ea typeface="新細明體"/>
                          <a:cs typeface="Calibri"/>
                        </a:rPr>
                        <a:t>T2</a:t>
                      </a:r>
                      <a:endParaRPr lang="zh-TW" sz="1200" kern="100" dirty="0">
                        <a:latin typeface="Calibri"/>
                        <a:ea typeface="新細明體"/>
                        <a:cs typeface="Times New Roman"/>
                      </a:endParaRPr>
                    </a:p>
                  </a:txBody>
                  <a:tcPr marL="59377" marR="59377" marT="0" marB="0">
                    <a:lnL w="12700" cap="flat" cmpd="sng" algn="ctr">
                      <a:solidFill>
                        <a:srgbClr val="C0504D"/>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spcAft>
                          <a:spcPts val="0"/>
                        </a:spcAft>
                      </a:pPr>
                      <a:r>
                        <a:rPr lang="en-US" sz="1200" b="0" kern="0" dirty="0">
                          <a:latin typeface="Calibri"/>
                          <a:ea typeface="新細明體"/>
                          <a:cs typeface="Calibri"/>
                        </a:rPr>
                        <a:t>no compatibility of current software and very high up-gradation fees</a:t>
                      </a:r>
                      <a:endParaRPr lang="zh-TW" sz="1200" b="0" kern="100" dirty="0">
                        <a:latin typeface="Calibri"/>
                        <a:ea typeface="新細明體"/>
                        <a:cs typeface="Times New Roman"/>
                      </a:endParaRPr>
                    </a:p>
                  </a:txBody>
                  <a:tcPr marL="59377" marR="59377"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spcAft>
                          <a:spcPts val="0"/>
                        </a:spcAft>
                      </a:pPr>
                      <a:endParaRPr lang="zh-TW" sz="1200" kern="100" dirty="0">
                        <a:latin typeface="Calibri"/>
                        <a:ea typeface="新細明體"/>
                        <a:cs typeface="Times New Roman"/>
                      </a:endParaRPr>
                    </a:p>
                  </a:txBody>
                  <a:tcPr marL="59377" marR="59377" marT="0" marB="0">
                    <a:lnL>
                      <a:noFill/>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223804">
                <a:tc>
                  <a:txBody>
                    <a:bodyPr/>
                    <a:lstStyle/>
                    <a:p>
                      <a:pPr algn="ctr">
                        <a:spcAft>
                          <a:spcPts val="0"/>
                        </a:spcAft>
                      </a:pPr>
                      <a:r>
                        <a:rPr lang="en-US" sz="1200" kern="0">
                          <a:latin typeface="Calibri"/>
                          <a:ea typeface="新細明體"/>
                          <a:cs typeface="Calibri"/>
                        </a:rPr>
                        <a:t>T3</a:t>
                      </a:r>
                      <a:endParaRPr lang="zh-TW" sz="1200" kern="100">
                        <a:latin typeface="Calibri"/>
                        <a:ea typeface="新細明體"/>
                        <a:cs typeface="Times New Roman"/>
                      </a:endParaRPr>
                    </a:p>
                  </a:txBody>
                  <a:tcPr marL="59377" marR="59377" marT="0" marB="0">
                    <a:lnL w="12700" cap="flat" cmpd="sng" algn="ctr">
                      <a:solidFill>
                        <a:srgbClr val="C0504D"/>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spcAft>
                          <a:spcPts val="0"/>
                        </a:spcAft>
                      </a:pPr>
                      <a:r>
                        <a:rPr lang="en-US" sz="1200" kern="0" dirty="0">
                          <a:latin typeface="Calibri"/>
                          <a:ea typeface="新細明體"/>
                          <a:cs typeface="Calibri"/>
                        </a:rPr>
                        <a:t>Hardware out of date</a:t>
                      </a:r>
                      <a:endParaRPr lang="zh-TW" sz="1200" kern="100" dirty="0">
                        <a:latin typeface="Calibri"/>
                        <a:ea typeface="新細明體"/>
                        <a:cs typeface="Times New Roman"/>
                      </a:endParaRPr>
                    </a:p>
                  </a:txBody>
                  <a:tcPr marL="59377" marR="59377"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spcAft>
                          <a:spcPts val="0"/>
                        </a:spcAft>
                      </a:pPr>
                      <a:r>
                        <a:rPr lang="en-US" sz="1200" kern="0" dirty="0">
                          <a:latin typeface="Calibri"/>
                          <a:ea typeface="新細明體"/>
                          <a:cs typeface="Calibri"/>
                        </a:rPr>
                        <a:t>      Schedule timely up-gradations</a:t>
                      </a:r>
                      <a:endParaRPr lang="zh-TW" sz="1200" kern="100" dirty="0">
                        <a:latin typeface="Calibri"/>
                        <a:ea typeface="新細明體"/>
                        <a:cs typeface="Times New Roman"/>
                      </a:endParaRPr>
                    </a:p>
                  </a:txBody>
                  <a:tcPr marL="59377" marR="59377" marT="0" marB="0">
                    <a:lnL>
                      <a:noFill/>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447608">
                <a:tc>
                  <a:txBody>
                    <a:bodyPr/>
                    <a:lstStyle/>
                    <a:p>
                      <a:pPr algn="ctr">
                        <a:spcAft>
                          <a:spcPts val="0"/>
                        </a:spcAft>
                      </a:pPr>
                      <a:r>
                        <a:rPr lang="en-US" sz="1200" kern="0">
                          <a:latin typeface="Calibri"/>
                          <a:ea typeface="新細明體"/>
                          <a:cs typeface="Calibri"/>
                        </a:rPr>
                        <a:t>T4</a:t>
                      </a:r>
                      <a:endParaRPr lang="zh-TW" sz="1200" kern="100">
                        <a:latin typeface="Calibri"/>
                        <a:ea typeface="新細明體"/>
                        <a:cs typeface="Times New Roman"/>
                      </a:endParaRPr>
                    </a:p>
                  </a:txBody>
                  <a:tcPr marL="59377" marR="59377" marT="0" marB="0">
                    <a:lnL w="12700" cap="flat" cmpd="sng" algn="ctr">
                      <a:solidFill>
                        <a:srgbClr val="C0504D"/>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spcAft>
                          <a:spcPts val="0"/>
                        </a:spcAft>
                      </a:pPr>
                      <a:r>
                        <a:rPr lang="en-US" sz="1200" b="0" kern="0" dirty="0">
                          <a:latin typeface="Calibri"/>
                          <a:ea typeface="新細明體"/>
                          <a:cs typeface="Calibri"/>
                        </a:rPr>
                        <a:t>High cost of certifications to service operating system</a:t>
                      </a:r>
                      <a:endParaRPr lang="zh-TW" sz="1200" b="0" kern="100" dirty="0">
                        <a:latin typeface="Calibri"/>
                        <a:ea typeface="新細明體"/>
                        <a:cs typeface="Times New Roman"/>
                      </a:endParaRPr>
                    </a:p>
                  </a:txBody>
                  <a:tcPr marL="59377" marR="59377"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spcAft>
                          <a:spcPts val="0"/>
                        </a:spcAft>
                      </a:pPr>
                      <a:endParaRPr lang="zh-TW" sz="1200" kern="100" dirty="0">
                        <a:latin typeface="Calibri"/>
                        <a:ea typeface="新細明體"/>
                        <a:cs typeface="Times New Roman"/>
                      </a:endParaRPr>
                    </a:p>
                  </a:txBody>
                  <a:tcPr marL="59377" marR="59377" marT="0" marB="0">
                    <a:lnL>
                      <a:noFill/>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447608">
                <a:tc>
                  <a:txBody>
                    <a:bodyPr/>
                    <a:lstStyle/>
                    <a:p>
                      <a:pPr algn="ctr">
                        <a:spcAft>
                          <a:spcPts val="0"/>
                        </a:spcAft>
                      </a:pPr>
                      <a:r>
                        <a:rPr lang="en-US" sz="1200" kern="0">
                          <a:latin typeface="Calibri"/>
                          <a:ea typeface="新細明體"/>
                          <a:cs typeface="Calibri"/>
                        </a:rPr>
                        <a:t>T5</a:t>
                      </a:r>
                      <a:endParaRPr lang="zh-TW" sz="1200" kern="100">
                        <a:latin typeface="Calibri"/>
                        <a:ea typeface="新細明體"/>
                        <a:cs typeface="Times New Roman"/>
                      </a:endParaRPr>
                    </a:p>
                  </a:txBody>
                  <a:tcPr marL="59377" marR="59377" marT="0" marB="0">
                    <a:lnL w="12700" cap="flat" cmpd="sng" algn="ctr">
                      <a:solidFill>
                        <a:srgbClr val="C0504D"/>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spcAft>
                          <a:spcPts val="0"/>
                        </a:spcAft>
                      </a:pPr>
                      <a:r>
                        <a:rPr lang="en-US" sz="1200" kern="0">
                          <a:latin typeface="Calibri"/>
                          <a:ea typeface="新細明體"/>
                          <a:cs typeface="Calibri"/>
                        </a:rPr>
                        <a:t>Intrusion of hackers into system infrastructure</a:t>
                      </a:r>
                      <a:endParaRPr lang="zh-TW" sz="1200" kern="100">
                        <a:latin typeface="Calibri"/>
                        <a:ea typeface="新細明體"/>
                        <a:cs typeface="Times New Roman"/>
                      </a:endParaRPr>
                    </a:p>
                  </a:txBody>
                  <a:tcPr marL="59377" marR="59377"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spcAft>
                          <a:spcPts val="0"/>
                        </a:spcAft>
                      </a:pPr>
                      <a:r>
                        <a:rPr lang="en-US" sz="1200" kern="0" dirty="0">
                          <a:latin typeface="Calibri"/>
                          <a:ea typeface="新細明體"/>
                          <a:cs typeface="Calibri"/>
                        </a:rPr>
                        <a:t>Firewalls, secure shell, close insecure ports</a:t>
                      </a:r>
                      <a:endParaRPr lang="zh-TW" sz="1200" kern="100" dirty="0">
                        <a:latin typeface="Calibri"/>
                        <a:ea typeface="新細明體"/>
                        <a:cs typeface="Times New Roman"/>
                      </a:endParaRPr>
                    </a:p>
                  </a:txBody>
                  <a:tcPr marL="59377" marR="59377" marT="0" marB="0">
                    <a:lnL>
                      <a:noFill/>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223804">
                <a:tc>
                  <a:txBody>
                    <a:bodyPr/>
                    <a:lstStyle/>
                    <a:p>
                      <a:pPr algn="ctr">
                        <a:spcAft>
                          <a:spcPts val="0"/>
                        </a:spcAft>
                      </a:pPr>
                      <a:r>
                        <a:rPr lang="en-US" sz="1200" kern="0">
                          <a:latin typeface="Calibri"/>
                          <a:ea typeface="新細明體"/>
                          <a:cs typeface="Calibri"/>
                        </a:rPr>
                        <a:t>T6</a:t>
                      </a:r>
                      <a:endParaRPr lang="zh-TW" sz="1200" kern="100">
                        <a:latin typeface="Calibri"/>
                        <a:ea typeface="新細明體"/>
                        <a:cs typeface="Times New Roman"/>
                      </a:endParaRPr>
                    </a:p>
                  </a:txBody>
                  <a:tcPr marL="59377" marR="59377" marT="0" marB="0">
                    <a:lnL w="12700" cap="flat" cmpd="sng" algn="ctr">
                      <a:solidFill>
                        <a:srgbClr val="C0504D"/>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spcAft>
                          <a:spcPts val="0"/>
                        </a:spcAft>
                      </a:pPr>
                      <a:r>
                        <a:rPr lang="en-US" sz="1200" b="0" kern="0" dirty="0">
                          <a:latin typeface="Calibri"/>
                          <a:ea typeface="新細明體"/>
                          <a:cs typeface="Calibri"/>
                        </a:rPr>
                        <a:t>Technical failure</a:t>
                      </a:r>
                      <a:endParaRPr lang="zh-TW" sz="1200" b="0" kern="100" dirty="0">
                        <a:latin typeface="Calibri"/>
                        <a:ea typeface="新細明體"/>
                        <a:cs typeface="Times New Roman"/>
                      </a:endParaRPr>
                    </a:p>
                  </a:txBody>
                  <a:tcPr marL="59377" marR="59377"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spcAft>
                          <a:spcPts val="0"/>
                        </a:spcAft>
                      </a:pPr>
                      <a:r>
                        <a:rPr lang="en-US" sz="1200" b="0" kern="0" dirty="0">
                          <a:latin typeface="Calibri"/>
                          <a:ea typeface="新細明體"/>
                          <a:cs typeface="Calibri"/>
                        </a:rPr>
                        <a:t>Redundancy</a:t>
                      </a:r>
                      <a:endParaRPr lang="zh-TW" sz="1200" b="0" kern="100" dirty="0">
                        <a:latin typeface="Calibri"/>
                        <a:ea typeface="新細明體"/>
                        <a:cs typeface="Times New Roman"/>
                      </a:endParaRPr>
                    </a:p>
                  </a:txBody>
                  <a:tcPr marL="59377" marR="59377" marT="0" marB="0">
                    <a:lnL>
                      <a:noFill/>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223804">
                <a:tc>
                  <a:txBody>
                    <a:bodyPr/>
                    <a:lstStyle/>
                    <a:p>
                      <a:pPr algn="ctr">
                        <a:spcAft>
                          <a:spcPts val="0"/>
                        </a:spcAft>
                      </a:pPr>
                      <a:r>
                        <a:rPr lang="en-US" sz="1200" b="1" kern="0">
                          <a:solidFill>
                            <a:srgbClr val="FFFFFF"/>
                          </a:solidFill>
                          <a:latin typeface="Calibri"/>
                          <a:ea typeface="新細明體"/>
                          <a:cs typeface="Calibri"/>
                        </a:rPr>
                        <a:t>Item</a:t>
                      </a:r>
                      <a:endParaRPr lang="zh-TW" sz="1200" kern="100">
                        <a:latin typeface="Calibri"/>
                        <a:ea typeface="新細明體"/>
                        <a:cs typeface="Times New Roman"/>
                      </a:endParaRPr>
                    </a:p>
                  </a:txBody>
                  <a:tcPr marL="59377" marR="59377" marT="0" marB="0">
                    <a:lnL w="12700" cap="flat" cmpd="sng" algn="ctr">
                      <a:solidFill>
                        <a:srgbClr val="C0504D"/>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CC9900"/>
                    </a:solidFill>
                  </a:tcPr>
                </a:tc>
                <a:tc>
                  <a:txBody>
                    <a:bodyPr/>
                    <a:lstStyle/>
                    <a:p>
                      <a:pPr algn="ctr">
                        <a:spcAft>
                          <a:spcPts val="0"/>
                        </a:spcAft>
                      </a:pPr>
                      <a:r>
                        <a:rPr lang="en-US" sz="1200" kern="0">
                          <a:solidFill>
                            <a:srgbClr val="FFFFFF"/>
                          </a:solidFill>
                          <a:latin typeface="Calibri"/>
                          <a:ea typeface="新細明體"/>
                          <a:cs typeface="Calibri"/>
                        </a:rPr>
                        <a:t>Team factor</a:t>
                      </a:r>
                      <a:endParaRPr lang="zh-TW" sz="1200" kern="100">
                        <a:latin typeface="Calibri"/>
                        <a:ea typeface="新細明體"/>
                        <a:cs typeface="Times New Roman"/>
                      </a:endParaRPr>
                    </a:p>
                  </a:txBody>
                  <a:tcPr marL="59377" marR="59377"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CC9900"/>
                    </a:solidFill>
                  </a:tcPr>
                </a:tc>
                <a:tc>
                  <a:txBody>
                    <a:bodyPr/>
                    <a:lstStyle/>
                    <a:p>
                      <a:pPr algn="ctr">
                        <a:spcAft>
                          <a:spcPts val="0"/>
                        </a:spcAft>
                      </a:pPr>
                      <a:r>
                        <a:rPr lang="en-US" sz="1200" kern="0" dirty="0">
                          <a:solidFill>
                            <a:srgbClr val="FFFFFF"/>
                          </a:solidFill>
                          <a:latin typeface="Calibri"/>
                          <a:ea typeface="新細明體"/>
                          <a:cs typeface="Calibri"/>
                        </a:rPr>
                        <a:t>Mitigations</a:t>
                      </a:r>
                      <a:endParaRPr lang="zh-TW" sz="1200" kern="100" dirty="0">
                        <a:latin typeface="Calibri"/>
                        <a:ea typeface="新細明體"/>
                        <a:cs typeface="Times New Roman"/>
                      </a:endParaRPr>
                    </a:p>
                  </a:txBody>
                  <a:tcPr marL="59377" marR="59377" marT="0" marB="0">
                    <a:lnL>
                      <a:noFill/>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CC9900"/>
                    </a:solidFill>
                  </a:tcPr>
                </a:tc>
              </a:tr>
              <a:tr h="223804">
                <a:tc>
                  <a:txBody>
                    <a:bodyPr/>
                    <a:lstStyle/>
                    <a:p>
                      <a:pPr algn="ctr">
                        <a:spcAft>
                          <a:spcPts val="0"/>
                        </a:spcAft>
                      </a:pPr>
                      <a:r>
                        <a:rPr lang="en-US" sz="1200" kern="0">
                          <a:latin typeface="Calibri"/>
                          <a:ea typeface="新細明體"/>
                          <a:cs typeface="Calibri"/>
                        </a:rPr>
                        <a:t>F1</a:t>
                      </a:r>
                      <a:endParaRPr lang="zh-TW" sz="1200" kern="100">
                        <a:latin typeface="Calibri"/>
                        <a:ea typeface="新細明體"/>
                        <a:cs typeface="Times New Roman"/>
                      </a:endParaRPr>
                    </a:p>
                  </a:txBody>
                  <a:tcPr marL="59377" marR="59377" marT="0" marB="0">
                    <a:lnL w="12700" cap="flat" cmpd="sng" algn="ctr">
                      <a:solidFill>
                        <a:srgbClr val="C0504D"/>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spcAft>
                          <a:spcPts val="0"/>
                        </a:spcAft>
                      </a:pPr>
                      <a:r>
                        <a:rPr lang="en-US" sz="1200" b="0" kern="0" dirty="0">
                          <a:latin typeface="Calibri"/>
                          <a:ea typeface="新細明體"/>
                          <a:cs typeface="Calibri"/>
                        </a:rPr>
                        <a:t>Conflicts</a:t>
                      </a:r>
                      <a:endParaRPr lang="zh-TW" sz="1200" b="0" kern="100" dirty="0">
                        <a:latin typeface="Calibri"/>
                        <a:ea typeface="新細明體"/>
                        <a:cs typeface="Times New Roman"/>
                      </a:endParaRPr>
                    </a:p>
                  </a:txBody>
                  <a:tcPr marL="59377" marR="59377"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spcAft>
                          <a:spcPts val="0"/>
                        </a:spcAft>
                      </a:pPr>
                      <a:r>
                        <a:rPr lang="en-US" sz="1200" b="0" kern="0" dirty="0">
                          <a:latin typeface="Calibri"/>
                          <a:ea typeface="新細明體"/>
                          <a:cs typeface="Calibri"/>
                        </a:rPr>
                        <a:t>Synergy</a:t>
                      </a:r>
                      <a:endParaRPr lang="zh-TW" sz="1200" b="0" kern="100" dirty="0">
                        <a:latin typeface="Calibri"/>
                        <a:ea typeface="新細明體"/>
                        <a:cs typeface="Times New Roman"/>
                      </a:endParaRPr>
                    </a:p>
                  </a:txBody>
                  <a:tcPr marL="59377" marR="59377" marT="0" marB="0">
                    <a:lnL>
                      <a:noFill/>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447608">
                <a:tc>
                  <a:txBody>
                    <a:bodyPr/>
                    <a:lstStyle/>
                    <a:p>
                      <a:pPr algn="ctr">
                        <a:spcAft>
                          <a:spcPts val="0"/>
                        </a:spcAft>
                      </a:pPr>
                      <a:r>
                        <a:rPr lang="en-US" sz="1200" kern="0">
                          <a:latin typeface="Calibri"/>
                          <a:ea typeface="新細明體"/>
                          <a:cs typeface="Calibri"/>
                        </a:rPr>
                        <a:t>F2</a:t>
                      </a:r>
                      <a:endParaRPr lang="zh-TW" sz="1200" kern="100">
                        <a:latin typeface="Calibri"/>
                        <a:ea typeface="新細明體"/>
                        <a:cs typeface="Times New Roman"/>
                      </a:endParaRPr>
                    </a:p>
                  </a:txBody>
                  <a:tcPr marL="59377" marR="59377" marT="0" marB="0">
                    <a:lnL w="12700" cap="flat" cmpd="sng" algn="ctr">
                      <a:solidFill>
                        <a:srgbClr val="C0504D"/>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spcAft>
                          <a:spcPts val="0"/>
                        </a:spcAft>
                      </a:pPr>
                      <a:r>
                        <a:rPr lang="en-US" sz="1200" kern="0">
                          <a:latin typeface="Calibri"/>
                          <a:ea typeface="新細明體"/>
                          <a:cs typeface="Calibri"/>
                        </a:rPr>
                        <a:t>High turnover ratio</a:t>
                      </a:r>
                      <a:endParaRPr lang="zh-TW" sz="1200" kern="100">
                        <a:latin typeface="Calibri"/>
                        <a:ea typeface="新細明體"/>
                        <a:cs typeface="Times New Roman"/>
                      </a:endParaRPr>
                    </a:p>
                  </a:txBody>
                  <a:tcPr marL="59377" marR="59377"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spcAft>
                          <a:spcPts val="0"/>
                        </a:spcAft>
                      </a:pPr>
                      <a:r>
                        <a:rPr lang="en-US" sz="1200" kern="0" dirty="0">
                          <a:latin typeface="Calibri"/>
                          <a:ea typeface="新細明體"/>
                          <a:cs typeface="Calibri"/>
                        </a:rPr>
                        <a:t>Career oriented jobs, create redundancy in skill set</a:t>
                      </a:r>
                      <a:endParaRPr lang="zh-TW" sz="1200" kern="100" dirty="0">
                        <a:latin typeface="Calibri"/>
                        <a:ea typeface="新細明體"/>
                        <a:cs typeface="Times New Roman"/>
                      </a:endParaRPr>
                    </a:p>
                  </a:txBody>
                  <a:tcPr marL="59377" marR="59377" marT="0" marB="0">
                    <a:lnL>
                      <a:noFill/>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bl>
          </a:graphicData>
        </a:graphic>
      </p:graphicFrame>
      <p:sp>
        <p:nvSpPr>
          <p:cNvPr id="5" name="Title 1"/>
          <p:cNvSpPr>
            <a:spLocks noGrp="1"/>
          </p:cNvSpPr>
          <p:nvPr>
            <p:ph type="title"/>
          </p:nvPr>
        </p:nvSpPr>
        <p:spPr>
          <a:xfrm rot="16200000">
            <a:off x="-2313709" y="2964873"/>
            <a:ext cx="6705600" cy="762000"/>
          </a:xfrm>
          <a:solidFill>
            <a:schemeClr val="bg1"/>
          </a:solidFill>
        </p:spPr>
        <p:txBody>
          <a:bodyPr>
            <a:normAutofit fontScale="90000"/>
          </a:bodyPr>
          <a:lstStyle/>
          <a:p>
            <a:pPr algn="ctr"/>
            <a:r>
              <a:rPr lang="en-US" dirty="0" smtClean="0"/>
              <a:t>Risk Analysis Matrix</a:t>
            </a:r>
            <a:endParaRPr lang="en-US" dirty="0"/>
          </a:p>
        </p:txBody>
      </p:sp>
      <p:sp>
        <p:nvSpPr>
          <p:cNvPr id="7" name="Slide Number Placeholder 6"/>
          <p:cNvSpPr>
            <a:spLocks noGrp="1"/>
          </p:cNvSpPr>
          <p:nvPr>
            <p:ph type="sldNum" sz="quarter" idx="12"/>
          </p:nvPr>
        </p:nvSpPr>
        <p:spPr/>
        <p:txBody>
          <a:bodyPr/>
          <a:lstStyle/>
          <a:p>
            <a:fld id="{AF976E38-F0E6-4674-BA9A-C88903A8B6E8}" type="slidenum">
              <a:rPr lang="en-US" smtClean="0"/>
              <a:pPr/>
              <a:t>20</a:t>
            </a:fld>
            <a:endParaRPr lang="en-US"/>
          </a:p>
        </p:txBody>
      </p:sp>
    </p:spTree>
    <p:extLst>
      <p:ext uri="{BB962C8B-B14F-4D97-AF65-F5344CB8AC3E}">
        <p14:creationId xmlns:p14="http://schemas.microsoft.com/office/powerpoint/2010/main" val="198320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700"/>
                                        <p:tgtEl>
                                          <p:spTgt spid="5"/>
                                        </p:tgtEl>
                                      </p:cBhvr>
                                    </p:animEffect>
                                  </p:childTnLst>
                                </p:cTn>
                              </p:par>
                            </p:childTnLst>
                          </p:cTn>
                        </p:par>
                        <p:par>
                          <p:cTn id="8" fill="hold">
                            <p:stCondLst>
                              <p:cond delay="7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838200"/>
          </a:xfrm>
          <a:solidFill>
            <a:schemeClr val="bg1"/>
          </a:solidFill>
        </p:spPr>
        <p:txBody>
          <a:bodyPr/>
          <a:lstStyle/>
          <a:p>
            <a:pPr algn="ctr"/>
            <a:r>
              <a:rPr lang="en-US" dirty="0" smtClean="0"/>
              <a:t>Risk Analysis Classification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05143438"/>
              </p:ext>
            </p:extLst>
          </p:nvPr>
        </p:nvGraphicFramePr>
        <p:xfrm>
          <a:off x="304800" y="1524000"/>
          <a:ext cx="8534399" cy="5105401"/>
        </p:xfrm>
        <a:graphic>
          <a:graphicData uri="http://schemas.openxmlformats.org/drawingml/2006/table">
            <a:tbl>
              <a:tblPr/>
              <a:tblGrid>
                <a:gridCol w="1724122"/>
                <a:gridCol w="1094580"/>
                <a:gridCol w="1096161"/>
                <a:gridCol w="1096161"/>
                <a:gridCol w="1083831"/>
                <a:gridCol w="1219772"/>
                <a:gridCol w="1219772"/>
              </a:tblGrid>
              <a:tr h="1276350">
                <a:tc>
                  <a:txBody>
                    <a:bodyPr/>
                    <a:lstStyle/>
                    <a:p>
                      <a:pPr algn="l">
                        <a:spcAft>
                          <a:spcPts val="0"/>
                        </a:spcAft>
                      </a:pPr>
                      <a:r>
                        <a:rPr lang="en-US" sz="1400" kern="100" dirty="0">
                          <a:latin typeface="Calibri"/>
                          <a:ea typeface="新細明體"/>
                          <a:cs typeface="Times New Roman"/>
                        </a:rPr>
                        <a:t>Severity of consequences</a:t>
                      </a:r>
                      <a:endParaRPr lang="zh-TW" sz="1400"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spcAft>
                          <a:spcPts val="0"/>
                        </a:spcAft>
                      </a:pPr>
                      <a:r>
                        <a:rPr lang="en-US" sz="1400" kern="100" dirty="0">
                          <a:latin typeface="Calibri"/>
                          <a:ea typeface="新細明體"/>
                          <a:cs typeface="Times New Roman"/>
                        </a:rPr>
                        <a:t>Impossible</a:t>
                      </a:r>
                      <a:endParaRPr lang="zh-TW" sz="1400"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a:txBody>
                    <a:bodyPr/>
                    <a:lstStyle/>
                    <a:p>
                      <a:pPr algn="ctr">
                        <a:spcAft>
                          <a:spcPts val="0"/>
                        </a:spcAft>
                      </a:pPr>
                      <a:r>
                        <a:rPr lang="en-US" sz="1400" kern="100" dirty="0">
                          <a:latin typeface="Calibri"/>
                          <a:ea typeface="新細明體"/>
                          <a:cs typeface="Times New Roman"/>
                        </a:rPr>
                        <a:t>Improbable</a:t>
                      </a:r>
                      <a:endParaRPr lang="zh-TW" sz="1400"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a:txBody>
                    <a:bodyPr/>
                    <a:lstStyle/>
                    <a:p>
                      <a:pPr algn="ctr">
                        <a:spcAft>
                          <a:spcPts val="0"/>
                        </a:spcAft>
                      </a:pPr>
                      <a:r>
                        <a:rPr lang="en-US" sz="1400" kern="100">
                          <a:latin typeface="Calibri"/>
                          <a:ea typeface="新細明體"/>
                          <a:cs typeface="Times New Roman"/>
                        </a:rPr>
                        <a:t>Remote</a:t>
                      </a:r>
                      <a:endParaRPr lang="zh-TW" sz="1400" kern="10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a:txBody>
                    <a:bodyPr/>
                    <a:lstStyle/>
                    <a:p>
                      <a:pPr algn="ctr">
                        <a:spcAft>
                          <a:spcPts val="0"/>
                        </a:spcAft>
                      </a:pPr>
                      <a:r>
                        <a:rPr lang="en-US" sz="1400" kern="100" dirty="0">
                          <a:latin typeface="Calibri"/>
                          <a:ea typeface="新細明體"/>
                          <a:cs typeface="Times New Roman"/>
                        </a:rPr>
                        <a:t>Occasional</a:t>
                      </a:r>
                      <a:endParaRPr lang="zh-TW" sz="1400"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a:txBody>
                    <a:bodyPr/>
                    <a:lstStyle/>
                    <a:p>
                      <a:pPr algn="ctr">
                        <a:spcAft>
                          <a:spcPts val="0"/>
                        </a:spcAft>
                      </a:pPr>
                      <a:r>
                        <a:rPr lang="en-US" sz="1400" kern="100">
                          <a:latin typeface="Calibri"/>
                          <a:ea typeface="新細明體"/>
                          <a:cs typeface="Times New Roman"/>
                        </a:rPr>
                        <a:t>Probable</a:t>
                      </a:r>
                      <a:endParaRPr lang="zh-TW" sz="1400" kern="10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a:txBody>
                    <a:bodyPr/>
                    <a:lstStyle/>
                    <a:p>
                      <a:pPr algn="ctr">
                        <a:spcAft>
                          <a:spcPts val="0"/>
                        </a:spcAft>
                      </a:pPr>
                      <a:r>
                        <a:rPr lang="en-US" sz="1400" kern="100" dirty="0">
                          <a:latin typeface="Calibri"/>
                          <a:ea typeface="新細明體"/>
                          <a:cs typeface="Times New Roman"/>
                        </a:rPr>
                        <a:t>Frequent</a:t>
                      </a:r>
                      <a:endParaRPr lang="zh-TW" sz="1400"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r>
              <a:tr h="1276350">
                <a:tc>
                  <a:txBody>
                    <a:bodyPr/>
                    <a:lstStyle/>
                    <a:p>
                      <a:pPr marL="342900" lvl="0" indent="-342900" algn="l">
                        <a:spcAft>
                          <a:spcPts val="0"/>
                        </a:spcAft>
                        <a:buFont typeface="+mj-lt"/>
                        <a:buAutoNum type="arabicPeriod"/>
                      </a:pPr>
                      <a:r>
                        <a:rPr lang="en-US" sz="1400" kern="100" dirty="0">
                          <a:latin typeface="Calibri"/>
                          <a:ea typeface="新細明體"/>
                          <a:cs typeface="Times New Roman"/>
                        </a:rPr>
                        <a:t>Catastrophic</a:t>
                      </a:r>
                      <a:endParaRPr lang="zh-TW" sz="1400"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spcAft>
                          <a:spcPts val="0"/>
                        </a:spcAft>
                      </a:pPr>
                      <a:endParaRPr lang="en-US" sz="1800" b="1"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b="1"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a:latin typeface="Calibri"/>
                          <a:ea typeface="新細明體"/>
                          <a:cs typeface="Times New Roman"/>
                        </a:rPr>
                        <a:t>T6</a:t>
                      </a:r>
                      <a:endParaRPr lang="zh-TW" sz="1800" b="1"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b="1"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a:latin typeface="Calibri"/>
                          <a:ea typeface="新細明體"/>
                          <a:cs typeface="Times New Roman"/>
                        </a:rPr>
                        <a:t>T5</a:t>
                      </a:r>
                      <a:endParaRPr lang="zh-TW" sz="1800" b="1"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b="1" kern="10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8175">
                <a:tc>
                  <a:txBody>
                    <a:bodyPr/>
                    <a:lstStyle/>
                    <a:p>
                      <a:pPr marL="342900" lvl="0" indent="-342900" algn="l">
                        <a:spcAft>
                          <a:spcPts val="0"/>
                        </a:spcAft>
                        <a:buFont typeface="+mj-lt"/>
                        <a:buNone/>
                      </a:pPr>
                      <a:r>
                        <a:rPr lang="en-US" sz="1400" kern="100" dirty="0" smtClean="0">
                          <a:latin typeface="Calibri"/>
                          <a:ea typeface="新細明體"/>
                          <a:cs typeface="Times New Roman"/>
                        </a:rPr>
                        <a:t>2.      Critical</a:t>
                      </a:r>
                      <a:endParaRPr lang="zh-TW" sz="1400"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ctr">
                        <a:spcAft>
                          <a:spcPts val="0"/>
                        </a:spcAft>
                      </a:pPr>
                      <a:endParaRPr lang="en-US" sz="1800" b="1"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a:latin typeface="Calibri"/>
                          <a:ea typeface="新細明體"/>
                          <a:cs typeface="Times New Roman"/>
                        </a:rPr>
                        <a:t>B5,F2</a:t>
                      </a:r>
                      <a:endParaRPr lang="zh-TW" sz="1800" b="1" kern="10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a:latin typeface="Calibri"/>
                          <a:ea typeface="新細明體"/>
                          <a:cs typeface="Times New Roman"/>
                        </a:rPr>
                        <a:t>K3,K4,T1</a:t>
                      </a:r>
                      <a:endParaRPr lang="zh-TW" sz="1800" b="1"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a:latin typeface="Calibri"/>
                          <a:ea typeface="新細明體"/>
                          <a:cs typeface="Times New Roman"/>
                        </a:rPr>
                        <a:t>K2, B4</a:t>
                      </a:r>
                      <a:endParaRPr lang="zh-TW" sz="1800" b="1"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a:latin typeface="Calibri"/>
                          <a:ea typeface="新細明體"/>
                          <a:cs typeface="Times New Roman"/>
                        </a:rPr>
                        <a:t>B3,T2,T4</a:t>
                      </a:r>
                      <a:endParaRPr lang="zh-TW" sz="1800" b="1"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b="1" kern="10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7263">
                <a:tc>
                  <a:txBody>
                    <a:bodyPr/>
                    <a:lstStyle/>
                    <a:p>
                      <a:pPr marL="342900" lvl="0" indent="-342900" algn="l">
                        <a:spcAft>
                          <a:spcPts val="0"/>
                        </a:spcAft>
                        <a:buFont typeface="+mj-lt"/>
                        <a:buNone/>
                      </a:pPr>
                      <a:r>
                        <a:rPr lang="en-US" sz="1400" kern="100" dirty="0" smtClean="0">
                          <a:latin typeface="Calibri"/>
                          <a:ea typeface="新細明體"/>
                          <a:cs typeface="Times New Roman"/>
                        </a:rPr>
                        <a:t>3.      Marginal</a:t>
                      </a:r>
                      <a:endParaRPr lang="zh-TW" sz="1400"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endParaRPr lang="en-US" sz="1800" b="1" kern="10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a:latin typeface="Calibri"/>
                          <a:ea typeface="新細明體"/>
                          <a:cs typeface="Times New Roman"/>
                        </a:rPr>
                        <a:t>B1,F1</a:t>
                      </a:r>
                      <a:endParaRPr lang="zh-TW" sz="1800" b="1" kern="10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a:latin typeface="Calibri"/>
                          <a:ea typeface="新細明體"/>
                          <a:cs typeface="Times New Roman"/>
                        </a:rPr>
                        <a:t>K1,B2,T3</a:t>
                      </a:r>
                      <a:endParaRPr lang="zh-TW" sz="1800" b="1" kern="10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b="1" kern="10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b="1"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b="1" kern="10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7263">
                <a:tc>
                  <a:txBody>
                    <a:bodyPr/>
                    <a:lstStyle/>
                    <a:p>
                      <a:pPr marL="342900" lvl="0" indent="-342900" algn="l">
                        <a:spcAft>
                          <a:spcPts val="0"/>
                        </a:spcAft>
                        <a:buFont typeface="+mj-lt"/>
                        <a:buNone/>
                      </a:pPr>
                      <a:r>
                        <a:rPr lang="en-US" sz="1400" kern="100" dirty="0" smtClean="0">
                          <a:latin typeface="Calibri"/>
                          <a:ea typeface="新細明體"/>
                          <a:cs typeface="Times New Roman"/>
                        </a:rPr>
                        <a:t>4.      Negligible</a:t>
                      </a:r>
                      <a:endParaRPr lang="zh-TW" sz="1400"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endParaRPr lang="en-US" sz="1800" b="1"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b="1"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b="1" kern="10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b="1" kern="10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b="1"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b="1"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Slide Number Placeholder 2"/>
          <p:cNvSpPr>
            <a:spLocks noGrp="1"/>
          </p:cNvSpPr>
          <p:nvPr>
            <p:ph type="sldNum" sz="quarter" idx="12"/>
          </p:nvPr>
        </p:nvSpPr>
        <p:spPr>
          <a:xfrm>
            <a:off x="8229600" y="6465166"/>
            <a:ext cx="762000" cy="365125"/>
          </a:xfrm>
        </p:spPr>
        <p:txBody>
          <a:bodyPr/>
          <a:lstStyle/>
          <a:p>
            <a:fld id="{AF976E38-F0E6-4674-BA9A-C88903A8B6E8}" type="slidenum">
              <a:rPr lang="en-US" smtClean="0"/>
              <a:pPr/>
              <a:t>21</a:t>
            </a:fld>
            <a:endParaRPr lang="en-US" dirty="0"/>
          </a:p>
        </p:txBody>
      </p:sp>
    </p:spTree>
    <p:extLst>
      <p:ext uri="{BB962C8B-B14F-4D97-AF65-F5344CB8AC3E}">
        <p14:creationId xmlns:p14="http://schemas.microsoft.com/office/powerpoint/2010/main" val="398299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1912491" y="3131691"/>
            <a:ext cx="6187182" cy="1143000"/>
          </a:xfrm>
        </p:spPr>
        <p:txBody>
          <a:bodyPr>
            <a:normAutofit/>
          </a:bodyPr>
          <a:lstStyle/>
          <a:p>
            <a:pPr algn="ctr"/>
            <a:r>
              <a:rPr lang="en-US" sz="3800" dirty="0"/>
              <a:t>Online Payment </a:t>
            </a:r>
            <a:r>
              <a:rPr lang="en-US" sz="3800" dirty="0" smtClean="0"/>
              <a:t>System</a:t>
            </a:r>
            <a:endParaRPr lang="en-US" sz="3800"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0"/>
            <a:ext cx="6436589" cy="6796782"/>
          </a:xfrm>
          <a:prstGeom prst="rect">
            <a:avLst/>
          </a:prstGeom>
          <a:solidFill>
            <a:schemeClr val="bg1"/>
          </a:solidFill>
          <a:ln>
            <a:noFill/>
          </a:ln>
          <a:effectLst/>
        </p:spPr>
      </p:pic>
      <p:sp>
        <p:nvSpPr>
          <p:cNvPr id="4" name="Slide Number Placeholder 3"/>
          <p:cNvSpPr>
            <a:spLocks noGrp="1"/>
          </p:cNvSpPr>
          <p:nvPr>
            <p:ph type="sldNum" sz="quarter" idx="12"/>
          </p:nvPr>
        </p:nvSpPr>
        <p:spPr/>
        <p:txBody>
          <a:bodyPr/>
          <a:lstStyle/>
          <a:p>
            <a:fld id="{AF976E38-F0E6-4674-BA9A-C88903A8B6E8}" type="slidenum">
              <a:rPr lang="en-US" smtClean="0"/>
              <a:pPr/>
              <a:t>22</a:t>
            </a:fld>
            <a:endParaRPr lang="en-US"/>
          </a:p>
        </p:txBody>
      </p:sp>
    </p:spTree>
    <p:extLst>
      <p:ext uri="{BB962C8B-B14F-4D97-AF65-F5344CB8AC3E}">
        <p14:creationId xmlns:p14="http://schemas.microsoft.com/office/powerpoint/2010/main" val="382574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nodeType="after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circle(in)">
                                      <p:cBhvr>
                                        <p:cTn id="13"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3695700" y="1943100"/>
            <a:ext cx="8229600" cy="1143000"/>
          </a:xfrm>
        </p:spPr>
        <p:txBody>
          <a:bodyPr/>
          <a:lstStyle/>
          <a:p>
            <a:r>
              <a:rPr lang="en-US" dirty="0" smtClean="0"/>
              <a:t>Shopping Cart Detail</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140488382"/>
              </p:ext>
            </p:extLst>
          </p:nvPr>
        </p:nvGraphicFramePr>
        <p:xfrm>
          <a:off x="1142999" y="457199"/>
          <a:ext cx="7990033" cy="6442829"/>
        </p:xfrm>
        <a:graphic>
          <a:graphicData uri="http://schemas.openxmlformats.org/presentationml/2006/ole">
            <mc:AlternateContent xmlns:mc="http://schemas.openxmlformats.org/markup-compatibility/2006">
              <mc:Choice xmlns:v="urn:schemas-microsoft-com:vml" Requires="v">
                <p:oleObj spid="_x0000_s2059" name="Visio" r:id="rId3" imgW="5311087" imgH="3717255" progId="Visio.Drawing.11">
                  <p:embed/>
                </p:oleObj>
              </mc:Choice>
              <mc:Fallback>
                <p:oleObj name="Visio" r:id="rId3" imgW="5311087" imgH="3717255" progId="Visio.Drawing.11">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2999" y="457199"/>
                        <a:ext cx="7990033" cy="6442829"/>
                      </a:xfrm>
                      <a:prstGeom prst="rect">
                        <a:avLst/>
                      </a:prstGeom>
                      <a:solidFill>
                        <a:schemeClr val="bg1"/>
                      </a:solidFill>
                    </p:spPr>
                  </p:pic>
                </p:oleObj>
              </mc:Fallback>
            </mc:AlternateContent>
          </a:graphicData>
        </a:graphic>
      </p:graphicFrame>
      <p:sp>
        <p:nvSpPr>
          <p:cNvPr id="6" name="Slide Number Placeholder 5"/>
          <p:cNvSpPr>
            <a:spLocks noGrp="1"/>
          </p:cNvSpPr>
          <p:nvPr>
            <p:ph type="sldNum" sz="quarter" idx="12"/>
          </p:nvPr>
        </p:nvSpPr>
        <p:spPr/>
        <p:txBody>
          <a:bodyPr/>
          <a:lstStyle/>
          <a:p>
            <a:fld id="{AF976E38-F0E6-4674-BA9A-C88903A8B6E8}" type="slidenum">
              <a:rPr lang="en-US" smtClean="0"/>
              <a:pPr/>
              <a:t>23</a:t>
            </a:fld>
            <a:endParaRPr lang="en-US"/>
          </a:p>
        </p:txBody>
      </p:sp>
    </p:spTree>
    <p:extLst>
      <p:ext uri="{BB962C8B-B14F-4D97-AF65-F5344CB8AC3E}">
        <p14:creationId xmlns:p14="http://schemas.microsoft.com/office/powerpoint/2010/main" val="390421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lstStyle/>
          <a:p>
            <a:pPr algn="ctr"/>
            <a:r>
              <a:rPr lang="en-US" dirty="0" smtClean="0"/>
              <a:t>Synergy </a:t>
            </a:r>
            <a:endParaRPr lang="en-US" dirty="0"/>
          </a:p>
        </p:txBody>
      </p:sp>
      <p:sp>
        <p:nvSpPr>
          <p:cNvPr id="3" name="Content Placeholder 2"/>
          <p:cNvSpPr>
            <a:spLocks noGrp="1"/>
          </p:cNvSpPr>
          <p:nvPr>
            <p:ph idx="1"/>
          </p:nvPr>
        </p:nvSpPr>
        <p:spPr>
          <a:xfrm>
            <a:off x="457200" y="1524000"/>
            <a:ext cx="8229600" cy="4800600"/>
          </a:xfrm>
        </p:spPr>
        <p:txBody>
          <a:bodyPr/>
          <a:lstStyle/>
          <a:p>
            <a:r>
              <a:rPr lang="en-US" dirty="0" smtClean="0"/>
              <a:t>We didn’t assign specific roles</a:t>
            </a:r>
            <a:r>
              <a:rPr lang="en-US" dirty="0"/>
              <a:t>;</a:t>
            </a:r>
            <a:r>
              <a:rPr lang="en-US" dirty="0" smtClean="0"/>
              <a:t> instead, we assigned weekly task to each team member.</a:t>
            </a:r>
          </a:p>
          <a:p>
            <a:r>
              <a:rPr lang="en-US" dirty="0" smtClean="0"/>
              <a:t>We met at least once a week for a minimum of 3 hours.</a:t>
            </a:r>
            <a:endParaRPr lang="en-US" dirty="0"/>
          </a:p>
          <a:p>
            <a:r>
              <a:rPr lang="en-US" dirty="0" smtClean="0"/>
              <a:t>Every time we met, we discuss the assigned tasks and then we wrote the weekly report</a:t>
            </a:r>
            <a:endParaRPr lang="en-US" dirty="0"/>
          </a:p>
        </p:txBody>
      </p:sp>
      <p:sp>
        <p:nvSpPr>
          <p:cNvPr id="4" name="Slide Number Placeholder 3"/>
          <p:cNvSpPr>
            <a:spLocks noGrp="1"/>
          </p:cNvSpPr>
          <p:nvPr>
            <p:ph type="sldNum" sz="quarter" idx="12"/>
          </p:nvPr>
        </p:nvSpPr>
        <p:spPr/>
        <p:txBody>
          <a:bodyPr/>
          <a:lstStyle/>
          <a:p>
            <a:fld id="{AF976E38-F0E6-4674-BA9A-C88903A8B6E8}" type="slidenum">
              <a:rPr lang="en-US" smtClean="0"/>
              <a:pPr/>
              <a:t>24</a:t>
            </a:fld>
            <a:endParaRPr lang="en-US"/>
          </a:p>
        </p:txBody>
      </p:sp>
    </p:spTree>
    <p:extLst>
      <p:ext uri="{BB962C8B-B14F-4D97-AF65-F5344CB8AC3E}">
        <p14:creationId xmlns:p14="http://schemas.microsoft.com/office/powerpoint/2010/main" val="102963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arn(inVertical)">
                                      <p:cBhvr>
                                        <p:cTn id="16" dur="500"/>
                                        <p:tgtEl>
                                          <p:spTgt spid="3">
                                            <p:txEl>
                                              <p:pRg st="1" end="1"/>
                                            </p:txEl>
                                          </p:spTgt>
                                        </p:tgtEl>
                                      </p:cBhvr>
                                    </p:animEffect>
                                  </p:childTnLst>
                                </p:cTn>
                              </p:par>
                            </p:childTnLst>
                          </p:cTn>
                        </p:par>
                        <p:par>
                          <p:cTn id="17" fill="hold">
                            <p:stCondLst>
                              <p:cond delay="1500"/>
                            </p:stCondLst>
                            <p:childTnLst>
                              <p:par>
                                <p:cTn id="18" presetID="16" presetClass="entr" presetSubtype="21"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Demonstration Waynepctech.com</a:t>
            </a:r>
            <a:endParaRPr lang="en-US" dirty="0"/>
          </a:p>
        </p:txBody>
      </p:sp>
      <p:sp>
        <p:nvSpPr>
          <p:cNvPr id="3" name="Content Placeholder 2"/>
          <p:cNvSpPr>
            <a:spLocks noGrp="1"/>
          </p:cNvSpPr>
          <p:nvPr>
            <p:ph idx="1"/>
          </p:nvPr>
        </p:nvSpPr>
        <p:spPr/>
        <p:txBody>
          <a:bodyPr/>
          <a:lstStyle/>
          <a:p>
            <a:r>
              <a:rPr lang="en-US" dirty="0" smtClean="0"/>
              <a:t>Demo of waynepctec.com eC0mmerce website</a:t>
            </a:r>
          </a:p>
          <a:p>
            <a:r>
              <a:rPr lang="en-US" dirty="0" smtClean="0"/>
              <a:t>www.waynepctech.com</a:t>
            </a:r>
            <a:endParaRPr lang="en-US" dirty="0"/>
          </a:p>
        </p:txBody>
      </p:sp>
      <p:sp>
        <p:nvSpPr>
          <p:cNvPr id="4" name="Slide Number Placeholder 3"/>
          <p:cNvSpPr>
            <a:spLocks noGrp="1"/>
          </p:cNvSpPr>
          <p:nvPr>
            <p:ph type="sldNum" sz="quarter" idx="12"/>
          </p:nvPr>
        </p:nvSpPr>
        <p:spPr/>
        <p:txBody>
          <a:bodyPr/>
          <a:lstStyle/>
          <a:p>
            <a:fld id="{AF976E38-F0E6-4674-BA9A-C88903A8B6E8}" type="slidenum">
              <a:rPr lang="en-US" smtClean="0"/>
              <a:pPr/>
              <a:t>25</a:t>
            </a:fld>
            <a:endParaRPr lang="en-US"/>
          </a:p>
        </p:txBody>
      </p:sp>
    </p:spTree>
    <p:extLst>
      <p:ext uri="{BB962C8B-B14F-4D97-AF65-F5344CB8AC3E}">
        <p14:creationId xmlns:p14="http://schemas.microsoft.com/office/powerpoint/2010/main" val="169219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600"/>
                                        <p:tgtEl>
                                          <p:spTgt spid="2"/>
                                        </p:tgtEl>
                                      </p:cBhvr>
                                    </p:animEffect>
                                  </p:childTnLst>
                                </p:cTn>
                              </p:par>
                            </p:childTnLst>
                          </p:cTn>
                        </p:par>
                        <p:par>
                          <p:cTn id="8" fill="hold">
                            <p:stCondLst>
                              <p:cond delay="600"/>
                            </p:stCondLst>
                            <p:childTnLst>
                              <p:par>
                                <p:cTn id="9" presetID="26"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203">
                                          <p:stCondLst>
                                            <p:cond delay="0"/>
                                          </p:stCondLst>
                                        </p:cTn>
                                        <p:tgtEl>
                                          <p:spTgt spid="3">
                                            <p:txEl>
                                              <p:pRg st="0" end="0"/>
                                            </p:txEl>
                                          </p:spTgt>
                                        </p:tgtEl>
                                      </p:cBhvr>
                                    </p:animEffect>
                                    <p:anim calcmode="lin" valueType="num">
                                      <p:cBhvr>
                                        <p:cTn id="12" dur="638"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3" dur="232"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4" dur="232" tmFilter="0, 0; 0.125,0.2665; 0.25,0.4; 0.375,0.465; 0.5,0.5;  0.625,0.535; 0.75,0.6; 0.875,0.7335; 1,1">
                                          <p:stCondLst>
                                            <p:cond delay="232"/>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5" dur="116" tmFilter="0, 0; 0.125,0.2665; 0.25,0.4; 0.375,0.465; 0.5,0.5;  0.625,0.535; 0.75,0.6; 0.875,0.7335; 1,1">
                                          <p:stCondLst>
                                            <p:cond delay="463"/>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6" dur="57" tmFilter="0, 0; 0.125,0.2665; 0.25,0.4; 0.375,0.465; 0.5,0.5;  0.625,0.535; 0.75,0.6; 0.875,0.7335; 1,1">
                                          <p:stCondLst>
                                            <p:cond delay="580"/>
                                          </p:stCondLst>
                                        </p:cTn>
                                        <p:tgtEl>
                                          <p:spTgt spid="3">
                                            <p:txEl>
                                              <p:pRg st="0" end="0"/>
                                            </p:txEl>
                                          </p:spTgt>
                                        </p:tgtEl>
                                        <p:attrNameLst>
                                          <p:attrName>ppt_y</p:attrName>
                                        </p:attrNameLst>
                                      </p:cBhvr>
                                      <p:tavLst>
                                        <p:tav tm="0" fmla="#ppt_y-sin(pi*$)/81">
                                          <p:val>
                                            <p:fltVal val="0"/>
                                          </p:val>
                                        </p:tav>
                                        <p:tav tm="100000">
                                          <p:val>
                                            <p:fltVal val="1"/>
                                          </p:val>
                                        </p:tav>
                                      </p:tavLst>
                                    </p:anim>
                                    <p:animScale>
                                      <p:cBhvr>
                                        <p:cTn id="17" dur="9">
                                          <p:stCondLst>
                                            <p:cond delay="227"/>
                                          </p:stCondLst>
                                        </p:cTn>
                                        <p:tgtEl>
                                          <p:spTgt spid="3">
                                            <p:txEl>
                                              <p:pRg st="0" end="0"/>
                                            </p:txEl>
                                          </p:spTgt>
                                        </p:tgtEl>
                                      </p:cBhvr>
                                      <p:to x="100000" y="60000"/>
                                    </p:animScale>
                                    <p:animScale>
                                      <p:cBhvr>
                                        <p:cTn id="18" dur="58" decel="50000">
                                          <p:stCondLst>
                                            <p:cond delay="237"/>
                                          </p:stCondLst>
                                        </p:cTn>
                                        <p:tgtEl>
                                          <p:spTgt spid="3">
                                            <p:txEl>
                                              <p:pRg st="0" end="0"/>
                                            </p:txEl>
                                          </p:spTgt>
                                        </p:tgtEl>
                                      </p:cBhvr>
                                      <p:to x="100000" y="100000"/>
                                    </p:animScale>
                                    <p:animScale>
                                      <p:cBhvr>
                                        <p:cTn id="19" dur="9">
                                          <p:stCondLst>
                                            <p:cond delay="459"/>
                                          </p:stCondLst>
                                        </p:cTn>
                                        <p:tgtEl>
                                          <p:spTgt spid="3">
                                            <p:txEl>
                                              <p:pRg st="0" end="0"/>
                                            </p:txEl>
                                          </p:spTgt>
                                        </p:tgtEl>
                                      </p:cBhvr>
                                      <p:to x="100000" y="80000"/>
                                    </p:animScale>
                                    <p:animScale>
                                      <p:cBhvr>
                                        <p:cTn id="20" dur="58" decel="50000">
                                          <p:stCondLst>
                                            <p:cond delay="468"/>
                                          </p:stCondLst>
                                        </p:cTn>
                                        <p:tgtEl>
                                          <p:spTgt spid="3">
                                            <p:txEl>
                                              <p:pRg st="0" end="0"/>
                                            </p:txEl>
                                          </p:spTgt>
                                        </p:tgtEl>
                                      </p:cBhvr>
                                      <p:to x="100000" y="100000"/>
                                    </p:animScale>
                                    <p:animScale>
                                      <p:cBhvr>
                                        <p:cTn id="21" dur="9">
                                          <p:stCondLst>
                                            <p:cond delay="575"/>
                                          </p:stCondLst>
                                        </p:cTn>
                                        <p:tgtEl>
                                          <p:spTgt spid="3">
                                            <p:txEl>
                                              <p:pRg st="0" end="0"/>
                                            </p:txEl>
                                          </p:spTgt>
                                        </p:tgtEl>
                                      </p:cBhvr>
                                      <p:to x="100000" y="90000"/>
                                    </p:animScale>
                                    <p:animScale>
                                      <p:cBhvr>
                                        <p:cTn id="22" dur="58" decel="50000">
                                          <p:stCondLst>
                                            <p:cond delay="584"/>
                                          </p:stCondLst>
                                        </p:cTn>
                                        <p:tgtEl>
                                          <p:spTgt spid="3">
                                            <p:txEl>
                                              <p:pRg st="0" end="0"/>
                                            </p:txEl>
                                          </p:spTgt>
                                        </p:tgtEl>
                                      </p:cBhvr>
                                      <p:to x="100000" y="100000"/>
                                    </p:animScale>
                                    <p:animScale>
                                      <p:cBhvr>
                                        <p:cTn id="23" dur="9">
                                          <p:stCondLst>
                                            <p:cond delay="633"/>
                                          </p:stCondLst>
                                        </p:cTn>
                                        <p:tgtEl>
                                          <p:spTgt spid="3">
                                            <p:txEl>
                                              <p:pRg st="0" end="0"/>
                                            </p:txEl>
                                          </p:spTgt>
                                        </p:tgtEl>
                                      </p:cBhvr>
                                      <p:to x="100000" y="95000"/>
                                    </p:animScale>
                                    <p:animScale>
                                      <p:cBhvr>
                                        <p:cTn id="24" dur="58" decel="50000">
                                          <p:stCondLst>
                                            <p:cond delay="642"/>
                                          </p:stCondLst>
                                        </p:cTn>
                                        <p:tgtEl>
                                          <p:spTgt spid="3">
                                            <p:txEl>
                                              <p:pRg st="0" end="0"/>
                                            </p:txEl>
                                          </p:spTgt>
                                        </p:tgtEl>
                                      </p:cBhvr>
                                      <p:to x="100000" y="100000"/>
                                    </p:animScale>
                                  </p:childTnLst>
                                </p:cTn>
                              </p:par>
                            </p:childTnLst>
                          </p:cTn>
                        </p:par>
                        <p:par>
                          <p:cTn id="25" fill="hold">
                            <p:stCondLst>
                              <p:cond delay="1300"/>
                            </p:stCondLst>
                            <p:childTnLst>
                              <p:par>
                                <p:cTn id="26" presetID="26" presetClass="entr" presetSubtype="0" fill="hold" grpId="0" nodeType="after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down)">
                                      <p:cBhvr>
                                        <p:cTn id="28" dur="203">
                                          <p:stCondLst>
                                            <p:cond delay="0"/>
                                          </p:stCondLst>
                                        </p:cTn>
                                        <p:tgtEl>
                                          <p:spTgt spid="3">
                                            <p:txEl>
                                              <p:pRg st="1" end="1"/>
                                            </p:txEl>
                                          </p:spTgt>
                                        </p:tgtEl>
                                      </p:cBhvr>
                                    </p:animEffect>
                                    <p:anim calcmode="lin" valueType="num">
                                      <p:cBhvr>
                                        <p:cTn id="29" dur="638"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0" dur="232"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1" dur="232" tmFilter="0, 0; 0.125,0.2665; 0.25,0.4; 0.375,0.465; 0.5,0.5;  0.625,0.535; 0.75,0.6; 0.875,0.7335; 1,1">
                                          <p:stCondLst>
                                            <p:cond delay="232"/>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2" dur="116" tmFilter="0, 0; 0.125,0.2665; 0.25,0.4; 0.375,0.465; 0.5,0.5;  0.625,0.535; 0.75,0.6; 0.875,0.7335; 1,1">
                                          <p:stCondLst>
                                            <p:cond delay="463"/>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3" dur="57" tmFilter="0, 0; 0.125,0.2665; 0.25,0.4; 0.375,0.465; 0.5,0.5;  0.625,0.535; 0.75,0.6; 0.875,0.7335; 1,1">
                                          <p:stCondLst>
                                            <p:cond delay="580"/>
                                          </p:stCondLst>
                                        </p:cTn>
                                        <p:tgtEl>
                                          <p:spTgt spid="3">
                                            <p:txEl>
                                              <p:pRg st="1" end="1"/>
                                            </p:txEl>
                                          </p:spTgt>
                                        </p:tgtEl>
                                        <p:attrNameLst>
                                          <p:attrName>ppt_y</p:attrName>
                                        </p:attrNameLst>
                                      </p:cBhvr>
                                      <p:tavLst>
                                        <p:tav tm="0" fmla="#ppt_y-sin(pi*$)/81">
                                          <p:val>
                                            <p:fltVal val="0"/>
                                          </p:val>
                                        </p:tav>
                                        <p:tav tm="100000">
                                          <p:val>
                                            <p:fltVal val="1"/>
                                          </p:val>
                                        </p:tav>
                                      </p:tavLst>
                                    </p:anim>
                                    <p:animScale>
                                      <p:cBhvr>
                                        <p:cTn id="34" dur="9">
                                          <p:stCondLst>
                                            <p:cond delay="227"/>
                                          </p:stCondLst>
                                        </p:cTn>
                                        <p:tgtEl>
                                          <p:spTgt spid="3">
                                            <p:txEl>
                                              <p:pRg st="1" end="1"/>
                                            </p:txEl>
                                          </p:spTgt>
                                        </p:tgtEl>
                                      </p:cBhvr>
                                      <p:to x="100000" y="60000"/>
                                    </p:animScale>
                                    <p:animScale>
                                      <p:cBhvr>
                                        <p:cTn id="35" dur="58" decel="50000">
                                          <p:stCondLst>
                                            <p:cond delay="237"/>
                                          </p:stCondLst>
                                        </p:cTn>
                                        <p:tgtEl>
                                          <p:spTgt spid="3">
                                            <p:txEl>
                                              <p:pRg st="1" end="1"/>
                                            </p:txEl>
                                          </p:spTgt>
                                        </p:tgtEl>
                                      </p:cBhvr>
                                      <p:to x="100000" y="100000"/>
                                    </p:animScale>
                                    <p:animScale>
                                      <p:cBhvr>
                                        <p:cTn id="36" dur="9">
                                          <p:stCondLst>
                                            <p:cond delay="459"/>
                                          </p:stCondLst>
                                        </p:cTn>
                                        <p:tgtEl>
                                          <p:spTgt spid="3">
                                            <p:txEl>
                                              <p:pRg st="1" end="1"/>
                                            </p:txEl>
                                          </p:spTgt>
                                        </p:tgtEl>
                                      </p:cBhvr>
                                      <p:to x="100000" y="80000"/>
                                    </p:animScale>
                                    <p:animScale>
                                      <p:cBhvr>
                                        <p:cTn id="37" dur="58" decel="50000">
                                          <p:stCondLst>
                                            <p:cond delay="468"/>
                                          </p:stCondLst>
                                        </p:cTn>
                                        <p:tgtEl>
                                          <p:spTgt spid="3">
                                            <p:txEl>
                                              <p:pRg st="1" end="1"/>
                                            </p:txEl>
                                          </p:spTgt>
                                        </p:tgtEl>
                                      </p:cBhvr>
                                      <p:to x="100000" y="100000"/>
                                    </p:animScale>
                                    <p:animScale>
                                      <p:cBhvr>
                                        <p:cTn id="38" dur="9">
                                          <p:stCondLst>
                                            <p:cond delay="575"/>
                                          </p:stCondLst>
                                        </p:cTn>
                                        <p:tgtEl>
                                          <p:spTgt spid="3">
                                            <p:txEl>
                                              <p:pRg st="1" end="1"/>
                                            </p:txEl>
                                          </p:spTgt>
                                        </p:tgtEl>
                                      </p:cBhvr>
                                      <p:to x="100000" y="90000"/>
                                    </p:animScale>
                                    <p:animScale>
                                      <p:cBhvr>
                                        <p:cTn id="39" dur="58" decel="50000">
                                          <p:stCondLst>
                                            <p:cond delay="584"/>
                                          </p:stCondLst>
                                        </p:cTn>
                                        <p:tgtEl>
                                          <p:spTgt spid="3">
                                            <p:txEl>
                                              <p:pRg st="1" end="1"/>
                                            </p:txEl>
                                          </p:spTgt>
                                        </p:tgtEl>
                                      </p:cBhvr>
                                      <p:to x="100000" y="100000"/>
                                    </p:animScale>
                                    <p:animScale>
                                      <p:cBhvr>
                                        <p:cTn id="40" dur="9">
                                          <p:stCondLst>
                                            <p:cond delay="633"/>
                                          </p:stCondLst>
                                        </p:cTn>
                                        <p:tgtEl>
                                          <p:spTgt spid="3">
                                            <p:txEl>
                                              <p:pRg st="1" end="1"/>
                                            </p:txEl>
                                          </p:spTgt>
                                        </p:tgtEl>
                                      </p:cBhvr>
                                      <p:to x="100000" y="95000"/>
                                    </p:animScale>
                                    <p:animScale>
                                      <p:cBhvr>
                                        <p:cTn id="41" dur="58" decel="50000">
                                          <p:stCondLst>
                                            <p:cond delay="642"/>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ctr"/>
            <a:r>
              <a:rPr lang="en-US" dirty="0" smtClean="0"/>
              <a:t>Conclusion</a:t>
            </a:r>
            <a:endParaRPr lang="en-US" dirty="0"/>
          </a:p>
        </p:txBody>
      </p:sp>
      <p:sp>
        <p:nvSpPr>
          <p:cNvPr id="3" name="Content Placeholder 2"/>
          <p:cNvSpPr>
            <a:spLocks noGrp="1"/>
          </p:cNvSpPr>
          <p:nvPr>
            <p:ph sz="half" idx="1"/>
          </p:nvPr>
        </p:nvSpPr>
        <p:spPr>
          <a:xfrm>
            <a:off x="76200" y="1676400"/>
            <a:ext cx="4191000" cy="4678525"/>
          </a:xfrm>
        </p:spPr>
        <p:txBody>
          <a:bodyPr>
            <a:noAutofit/>
          </a:bodyPr>
          <a:lstStyle/>
          <a:p>
            <a:r>
              <a:rPr lang="en-US" sz="1650" dirty="0"/>
              <a:t>In this project we identified various cutting edge e-commerce technologies prevalent in the market. We combined class materials together with online research to successfully achieve the deliverables of the ecommerce </a:t>
            </a:r>
            <a:r>
              <a:rPr lang="en-US" sz="1650" dirty="0" smtClean="0"/>
              <a:t>project.</a:t>
            </a:r>
          </a:p>
          <a:p>
            <a:r>
              <a:rPr lang="en-US" sz="1650" dirty="0" smtClean="0"/>
              <a:t>This </a:t>
            </a:r>
            <a:r>
              <a:rPr lang="en-US" sz="1650" dirty="0"/>
              <a:t>project gave us a detailed insight on project management from the conception to the completion phase. We identified various key aspects that determined the success of the project. Different facets of the project including budget, finance, risk management, quality management and marketing helped us to see the big picture pertaining to project management in real world applications.</a:t>
            </a:r>
            <a:r>
              <a:rPr lang="en-US" sz="1800" dirty="0"/>
              <a:t/>
            </a:r>
            <a:br>
              <a:rPr lang="en-US" sz="1800" dirty="0"/>
            </a:br>
            <a:endParaRPr lang="en-US" sz="1800" dirty="0"/>
          </a:p>
        </p:txBody>
      </p:sp>
      <p:sp>
        <p:nvSpPr>
          <p:cNvPr id="4" name="Content Placeholder 3"/>
          <p:cNvSpPr>
            <a:spLocks noGrp="1"/>
          </p:cNvSpPr>
          <p:nvPr>
            <p:ph sz="half" idx="2"/>
          </p:nvPr>
        </p:nvSpPr>
        <p:spPr>
          <a:xfrm>
            <a:off x="4267200" y="1600200"/>
            <a:ext cx="4800600" cy="4754725"/>
          </a:xfrm>
        </p:spPr>
        <p:txBody>
          <a:bodyPr>
            <a:noAutofit/>
          </a:bodyPr>
          <a:lstStyle/>
          <a:p>
            <a:r>
              <a:rPr lang="en-US" sz="1650" dirty="0"/>
              <a:t>Another significant aspect of this project was that we did not only identify the managerial constraints but also delved deep into the technical challenges. During the scope of the project we had to take technical decisions ranging from web hosting to the identification of security threats in an ecommerce environment. This has greatly increased our technical skills and understanding of innovative technologies.  </a:t>
            </a:r>
            <a:endParaRPr lang="en-US" sz="1650" dirty="0" smtClean="0"/>
          </a:p>
          <a:p>
            <a:r>
              <a:rPr lang="en-US" sz="1650" dirty="0" smtClean="0"/>
              <a:t>When </a:t>
            </a:r>
            <a:r>
              <a:rPr lang="en-US" sz="1650" dirty="0"/>
              <a:t>we land in an industry we will be just responsible for one of the aspects of a project but because of this class project experience we can better quantify the constraints of other departments involved in the project. </a:t>
            </a:r>
          </a:p>
          <a:p>
            <a:r>
              <a:rPr lang="en-US" sz="1650" dirty="0"/>
              <a:t>This project has also enabled us to understand the significance of synergy and making things possible by team effort. </a:t>
            </a:r>
          </a:p>
          <a:p>
            <a:endParaRPr lang="en-US" sz="1650" dirty="0"/>
          </a:p>
        </p:txBody>
      </p:sp>
      <p:sp>
        <p:nvSpPr>
          <p:cNvPr id="5" name="Slide Number Placeholder 4"/>
          <p:cNvSpPr>
            <a:spLocks noGrp="1"/>
          </p:cNvSpPr>
          <p:nvPr>
            <p:ph type="sldNum" sz="quarter" idx="12"/>
          </p:nvPr>
        </p:nvSpPr>
        <p:spPr/>
        <p:txBody>
          <a:bodyPr/>
          <a:lstStyle/>
          <a:p>
            <a:fld id="{AF976E38-F0E6-4674-BA9A-C88903A8B6E8}" type="slidenum">
              <a:rPr lang="en-US" smtClean="0"/>
              <a:pPr/>
              <a:t>26</a:t>
            </a:fld>
            <a:endParaRPr lang="en-US"/>
          </a:p>
        </p:txBody>
      </p:sp>
    </p:spTree>
    <p:extLst>
      <p:ext uri="{BB962C8B-B14F-4D97-AF65-F5344CB8AC3E}">
        <p14:creationId xmlns:p14="http://schemas.microsoft.com/office/powerpoint/2010/main" val="98651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 calcmode="lin" valueType="num">
                                      <p:cBhvr additive="base">
                                        <p:cTn id="2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 calcmode="lin" valueType="num">
                                      <p:cBhvr additive="base">
                                        <p:cTn id="2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 calcmode="lin" valueType="num">
                                      <p:cBhvr additive="base">
                                        <p:cTn id="3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ctr"/>
            <a:r>
              <a:rPr lang="en-US" altLang="zh-TW" dirty="0" smtClean="0"/>
              <a:t>Thank You</a:t>
            </a:r>
            <a:endParaRPr lang="zh-TW" altLang="en-US" dirty="0"/>
          </a:p>
        </p:txBody>
      </p:sp>
      <p:sp>
        <p:nvSpPr>
          <p:cNvPr id="2" name="Slide Number Placeholder 1"/>
          <p:cNvSpPr>
            <a:spLocks noGrp="1"/>
          </p:cNvSpPr>
          <p:nvPr>
            <p:ph type="sldNum" sz="quarter" idx="12"/>
          </p:nvPr>
        </p:nvSpPr>
        <p:spPr/>
        <p:txBody>
          <a:bodyPr/>
          <a:lstStyle/>
          <a:p>
            <a:fld id="{AF976E38-F0E6-4674-BA9A-C88903A8B6E8}" type="slidenum">
              <a:rPr lang="en-US" smtClean="0"/>
              <a:pPr/>
              <a:t>27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zh-TW" dirty="0" smtClean="0"/>
              <a:t>Wayne PC Tech Description</a:t>
            </a:r>
            <a:endParaRPr lang="zh-TW" altLang="en-US" dirty="0"/>
          </a:p>
        </p:txBody>
      </p:sp>
      <p:sp>
        <p:nvSpPr>
          <p:cNvPr id="3" name="Content Placeholder 2"/>
          <p:cNvSpPr>
            <a:spLocks noGrp="1"/>
          </p:cNvSpPr>
          <p:nvPr>
            <p:ph idx="1"/>
          </p:nvPr>
        </p:nvSpPr>
        <p:spPr/>
        <p:txBody>
          <a:bodyPr>
            <a:normAutofit/>
          </a:bodyPr>
          <a:lstStyle/>
          <a:p>
            <a:r>
              <a:rPr lang="en-US" altLang="zh-TW" dirty="0" smtClean="0"/>
              <a:t>Wayne PC Tech is an Limited Liability Company located in Fort Wayne, IN. owned by Cesar Ruiz. One-employee company based in the owner's garage and spare room, but plans to grow within a year</a:t>
            </a:r>
          </a:p>
          <a:p>
            <a:r>
              <a:rPr lang="en-US" altLang="zh-TW" dirty="0" smtClean="0"/>
              <a:t>The owner, Cesar Ruiz, has over 10 years of experience in the technology fields and IT support, networking, computer training and repair and over 2 years on Mobile support. </a:t>
            </a:r>
            <a:endParaRPr lang="zh-TW" altLang="en-US" dirty="0"/>
          </a:p>
        </p:txBody>
      </p:sp>
      <p:sp>
        <p:nvSpPr>
          <p:cNvPr id="4" name="Slide Number Placeholder 3"/>
          <p:cNvSpPr>
            <a:spLocks noGrp="1"/>
          </p:cNvSpPr>
          <p:nvPr>
            <p:ph type="sldNum" sz="quarter" idx="12"/>
          </p:nvPr>
        </p:nvSpPr>
        <p:spPr/>
        <p:txBody>
          <a:bodyPr/>
          <a:lstStyle/>
          <a:p>
            <a:fld id="{51C6E988-D329-4AAC-BBFC-3647413FFDE2}" type="slidenum">
              <a:rPr lang="zh-TW" altLang="en-US" smtClean="0"/>
              <a:pPr/>
              <a:t>3</a:t>
            </a:fld>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1819647" y="3115046"/>
            <a:ext cx="5543088" cy="989395"/>
          </a:xfrm>
        </p:spPr>
        <p:txBody>
          <a:bodyPr/>
          <a:lstStyle/>
          <a:p>
            <a:r>
              <a:rPr lang="en-US" dirty="0" smtClean="0"/>
              <a:t>Competitors</a:t>
            </a:r>
            <a:endParaRPr lang="en-US" dirty="0"/>
          </a:p>
        </p:txBody>
      </p:sp>
      <p:sp>
        <p:nvSpPr>
          <p:cNvPr id="4" name="Slide Number Placeholder 3"/>
          <p:cNvSpPr>
            <a:spLocks noGrp="1"/>
          </p:cNvSpPr>
          <p:nvPr>
            <p:ph type="sldNum" sz="quarter" idx="12"/>
          </p:nvPr>
        </p:nvSpPr>
        <p:spPr/>
        <p:txBody>
          <a:bodyPr/>
          <a:lstStyle/>
          <a:p>
            <a:fld id="{AF976E38-F0E6-4674-BA9A-C88903A8B6E8}" type="slidenum">
              <a:rPr lang="en-US" smtClean="0"/>
              <a:pPr/>
              <a:t>4</a:t>
            </a:fld>
            <a:endParaRPr lang="en-US"/>
          </a:p>
        </p:txBody>
      </p:sp>
      <p:pic>
        <p:nvPicPr>
          <p:cNvPr id="32770" name="Picture 2"/>
          <p:cNvPicPr>
            <a:picLocks noGrp="1" noChangeAspect="1" noChangeArrowheads="1"/>
          </p:cNvPicPr>
          <p:nvPr>
            <p:ph idx="1"/>
          </p:nvPr>
        </p:nvPicPr>
        <p:blipFill>
          <a:blip r:embed="rId2" cstate="print"/>
          <a:srcRect l="29629" t="21858" r="29630" b="3435"/>
          <a:stretch>
            <a:fillRect/>
          </a:stretch>
        </p:blipFill>
        <p:spPr bwMode="auto">
          <a:xfrm>
            <a:off x="1600200" y="0"/>
            <a:ext cx="7010400" cy="685107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additive="base">
                                        <p:cTn id="7" dur="5000" fill="hold"/>
                                        <p:tgtEl>
                                          <p:spTgt spid="32770"/>
                                        </p:tgtEl>
                                        <p:attrNameLst>
                                          <p:attrName>ppt_x</p:attrName>
                                        </p:attrNameLst>
                                      </p:cBhvr>
                                      <p:tavLst>
                                        <p:tav tm="0">
                                          <p:val>
                                            <p:strVal val="#ppt_x"/>
                                          </p:val>
                                        </p:tav>
                                        <p:tav tm="100000">
                                          <p:val>
                                            <p:strVal val="#ppt_x"/>
                                          </p:val>
                                        </p:tav>
                                      </p:tavLst>
                                    </p:anim>
                                    <p:anim calcmode="lin" valueType="num">
                                      <p:cBhvr additive="base">
                                        <p:cTn id="8" dur="5000" fill="hold"/>
                                        <p:tgtEl>
                                          <p:spTgt spid="32770"/>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AF976E38-F0E6-4674-BA9A-C88903A8B6E8}" type="slidenum">
              <a:rPr lang="en-US" smtClean="0"/>
              <a:pPr/>
              <a:t>5</a:t>
            </a:fld>
            <a:endParaRPr lang="en-US"/>
          </a:p>
        </p:txBody>
      </p:sp>
      <p:pic>
        <p:nvPicPr>
          <p:cNvPr id="5" name="Content Placeholder 4"/>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07128" y="-42195"/>
            <a:ext cx="5545194" cy="690019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976E38-F0E6-4674-BA9A-C88903A8B6E8}" type="slidenum">
              <a:rPr lang="en-US" smtClean="0"/>
              <a:pPr/>
              <a:t>6</a:t>
            </a:fld>
            <a:endParaRPr lang="en-US"/>
          </a:p>
        </p:txBody>
      </p:sp>
      <p:graphicFrame>
        <p:nvGraphicFramePr>
          <p:cNvPr id="6" name="Chart 5"/>
          <p:cNvGraphicFramePr/>
          <p:nvPr/>
        </p:nvGraphicFramePr>
        <p:xfrm>
          <a:off x="-609600" y="914400"/>
          <a:ext cx="10286999" cy="5410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3924300" y="1866900"/>
            <a:ext cx="8229600" cy="1143000"/>
          </a:xfrm>
        </p:spPr>
        <p:txBody>
          <a:bodyPr/>
          <a:lstStyle/>
          <a:p>
            <a:r>
              <a:rPr lang="en-US" dirty="0" smtClean="0"/>
              <a:t>System Diagram</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2668" y="609600"/>
            <a:ext cx="8181332" cy="599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AF976E38-F0E6-4674-BA9A-C88903A8B6E8}" type="slidenum">
              <a:rPr lang="en-US" smtClean="0"/>
              <a:pPr/>
              <a:t>7</a:t>
            </a:fld>
            <a:endParaRPr lang="en-US"/>
          </a:p>
        </p:txBody>
      </p:sp>
    </p:spTree>
    <p:extLst>
      <p:ext uri="{BB962C8B-B14F-4D97-AF65-F5344CB8AC3E}">
        <p14:creationId xmlns:p14="http://schemas.microsoft.com/office/powerpoint/2010/main" val="160594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aynePCLeadership"/>
          <p:cNvPicPr>
            <a:picLocks noChangeAspect="1" noChangeArrowheads="1"/>
          </p:cNvPicPr>
          <p:nvPr/>
        </p:nvPicPr>
        <p:blipFill>
          <a:blip r:embed="rId2" cstate="print"/>
          <a:srcRect/>
          <a:stretch>
            <a:fillRect/>
          </a:stretch>
        </p:blipFill>
        <p:spPr bwMode="auto">
          <a:xfrm>
            <a:off x="1259632" y="1628800"/>
            <a:ext cx="6768752" cy="4613607"/>
          </a:xfrm>
          <a:prstGeom prst="rect">
            <a:avLst/>
          </a:prstGeom>
          <a:noFill/>
          <a:ln w="9525">
            <a:noFill/>
            <a:miter lim="800000"/>
            <a:headEnd/>
            <a:tailEnd/>
          </a:ln>
        </p:spPr>
      </p:pic>
      <p:sp>
        <p:nvSpPr>
          <p:cNvPr id="6" name="Title 1"/>
          <p:cNvSpPr>
            <a:spLocks noGrp="1"/>
          </p:cNvSpPr>
          <p:nvPr>
            <p:ph type="title"/>
          </p:nvPr>
        </p:nvSpPr>
        <p:spPr>
          <a:xfrm>
            <a:off x="457200" y="274638"/>
            <a:ext cx="8229600" cy="1143000"/>
          </a:xfrm>
        </p:spPr>
        <p:txBody>
          <a:bodyPr/>
          <a:lstStyle/>
          <a:p>
            <a:pPr algn="ctr"/>
            <a:r>
              <a:rPr lang="en-US" altLang="zh-TW" dirty="0" smtClean="0"/>
              <a:t>Future Leadership</a:t>
            </a:r>
            <a:endParaRPr lang="zh-TW" altLang="en-US" dirty="0"/>
          </a:p>
        </p:txBody>
      </p:sp>
      <p:sp>
        <p:nvSpPr>
          <p:cNvPr id="4" name="Slide Number Placeholder 3"/>
          <p:cNvSpPr>
            <a:spLocks noGrp="1"/>
          </p:cNvSpPr>
          <p:nvPr>
            <p:ph type="sldNum" sz="quarter" idx="12"/>
          </p:nvPr>
        </p:nvSpPr>
        <p:spPr/>
        <p:txBody>
          <a:bodyPr/>
          <a:lstStyle/>
          <a:p>
            <a:fld id="{51C6E988-D329-4AAC-BBFC-3647413FFDE2}" type="slidenum">
              <a:rPr lang="zh-TW" altLang="en-US" smtClean="0"/>
              <a:pPr/>
              <a:t>8</a:t>
            </a:fld>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wipe(down)">
                                      <p:cBhvr>
                                        <p:cTn id="1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49517907"/>
              </p:ext>
            </p:extLst>
          </p:nvPr>
        </p:nvGraphicFramePr>
        <p:xfrm>
          <a:off x="112993" y="304796"/>
          <a:ext cx="9070552" cy="6862421"/>
        </p:xfrm>
        <a:graphic>
          <a:graphicData uri="http://schemas.openxmlformats.org/drawingml/2006/table">
            <a:tbl>
              <a:tblPr firstRow="1" firstCol="1" bandRow="1"/>
              <a:tblGrid>
                <a:gridCol w="4535276"/>
                <a:gridCol w="4535276"/>
              </a:tblGrid>
              <a:tr h="610454">
                <a:tc gridSpan="2">
                  <a:txBody>
                    <a:bodyPr/>
                    <a:lstStyle/>
                    <a:p>
                      <a:pPr marL="0" marR="0" algn="ctr">
                        <a:lnSpc>
                          <a:spcPct val="115000"/>
                        </a:lnSpc>
                        <a:spcBef>
                          <a:spcPts val="0"/>
                        </a:spcBef>
                        <a:spcAft>
                          <a:spcPts val="0"/>
                        </a:spcAft>
                      </a:pPr>
                      <a:r>
                        <a:rPr lang="en-US" sz="3400" dirty="0">
                          <a:solidFill>
                            <a:srgbClr val="FFFF00"/>
                          </a:solidFill>
                          <a:effectLst/>
                          <a:latin typeface="Times New Roman"/>
                          <a:ea typeface="Times New Roman"/>
                          <a:cs typeface="Times New Roman"/>
                        </a:rPr>
                        <a:t>Wayne PC Tech</a:t>
                      </a:r>
                      <a:r>
                        <a:rPr lang="en-US" sz="3400" b="1" dirty="0">
                          <a:solidFill>
                            <a:srgbClr val="FFFF00"/>
                          </a:solidFill>
                          <a:effectLst/>
                          <a:latin typeface="Times New Roman"/>
                          <a:ea typeface="Times New Roman"/>
                          <a:cs typeface="Times New Roman"/>
                        </a:rPr>
                        <a:t> SWOT Analysis</a:t>
                      </a:r>
                      <a:endParaRPr lang="en-US" sz="1900" dirty="0">
                        <a:solidFill>
                          <a:srgbClr val="31849B"/>
                        </a:solidFill>
                        <a:effectLst/>
                        <a:latin typeface="Calibri"/>
                        <a:ea typeface="Times New Roman"/>
                        <a:cs typeface="Times New Roman"/>
                      </a:endParaRPr>
                    </a:p>
                  </a:txBody>
                  <a:tcPr marL="119436" marR="119436" marT="0" marB="0">
                    <a:lnL>
                      <a:noFill/>
                    </a:lnL>
                    <a:lnR>
                      <a:noFill/>
                    </a:lnR>
                    <a:lnT w="12700" cap="flat" cmpd="sng" algn="ctr">
                      <a:solidFill>
                        <a:srgbClr val="4BACC6"/>
                      </a:solidFill>
                      <a:prstDash val="solid"/>
                      <a:round/>
                      <a:headEnd type="none" w="med" len="med"/>
                      <a:tailEnd type="none" w="med" len="med"/>
                    </a:lnT>
                    <a:lnB>
                      <a:noFill/>
                    </a:lnB>
                    <a:solidFill>
                      <a:srgbClr val="0070C0"/>
                    </a:solidFill>
                  </a:tcPr>
                </a:tc>
                <a:tc hMerge="1">
                  <a:txBody>
                    <a:bodyPr/>
                    <a:lstStyle/>
                    <a:p>
                      <a:endParaRPr lang="en-US"/>
                    </a:p>
                  </a:txBody>
                  <a:tcPr/>
                </a:tc>
              </a:tr>
              <a:tr h="549408">
                <a:tc>
                  <a:txBody>
                    <a:bodyPr/>
                    <a:lstStyle/>
                    <a:p>
                      <a:pPr marL="0" marR="0">
                        <a:lnSpc>
                          <a:spcPct val="115000"/>
                        </a:lnSpc>
                        <a:spcBef>
                          <a:spcPts val="0"/>
                        </a:spcBef>
                        <a:spcAft>
                          <a:spcPts val="0"/>
                        </a:spcAft>
                      </a:pPr>
                      <a:r>
                        <a:rPr lang="en-US" sz="3100" b="1">
                          <a:solidFill>
                            <a:srgbClr val="FFFFFF"/>
                          </a:solidFill>
                          <a:effectLst/>
                          <a:highlight>
                            <a:srgbClr val="008000"/>
                          </a:highlight>
                          <a:latin typeface="Times New Roman"/>
                          <a:ea typeface="Times New Roman"/>
                          <a:cs typeface="Times New Roman"/>
                        </a:rPr>
                        <a:t>Strengths</a:t>
                      </a:r>
                      <a:endParaRPr lang="en-US" sz="1900">
                        <a:solidFill>
                          <a:srgbClr val="31849B"/>
                        </a:solidFill>
                        <a:effectLst/>
                        <a:latin typeface="Calibri"/>
                        <a:ea typeface="Times New Roman"/>
                        <a:cs typeface="Times New Roman"/>
                      </a:endParaRPr>
                    </a:p>
                  </a:txBody>
                  <a:tcPr marL="119436" marR="119436" marT="0" marB="0">
                    <a:lnL>
                      <a:noFill/>
                    </a:lnL>
                    <a:lnR>
                      <a:noFill/>
                    </a:lnR>
                    <a:lnT>
                      <a:noFill/>
                    </a:lnT>
                    <a:lnB>
                      <a:noFill/>
                    </a:lnB>
                    <a:solidFill>
                      <a:srgbClr val="B6DDE8"/>
                    </a:solidFill>
                  </a:tcPr>
                </a:tc>
                <a:tc>
                  <a:txBody>
                    <a:bodyPr/>
                    <a:lstStyle/>
                    <a:p>
                      <a:pPr marL="0" marR="0">
                        <a:lnSpc>
                          <a:spcPct val="115000"/>
                        </a:lnSpc>
                        <a:spcBef>
                          <a:spcPts val="0"/>
                        </a:spcBef>
                        <a:spcAft>
                          <a:spcPts val="0"/>
                        </a:spcAft>
                      </a:pPr>
                      <a:r>
                        <a:rPr lang="en-US" sz="3100" b="1">
                          <a:solidFill>
                            <a:srgbClr val="FFFFFF"/>
                          </a:solidFill>
                          <a:effectLst/>
                          <a:highlight>
                            <a:srgbClr val="FF0000"/>
                          </a:highlight>
                          <a:latin typeface="Times New Roman"/>
                          <a:ea typeface="Times New Roman"/>
                          <a:cs typeface="Times New Roman"/>
                        </a:rPr>
                        <a:t>Weaknesses</a:t>
                      </a:r>
                      <a:endParaRPr lang="en-US" sz="1900">
                        <a:solidFill>
                          <a:srgbClr val="31849B"/>
                        </a:solidFill>
                        <a:effectLst/>
                        <a:latin typeface="Calibri"/>
                        <a:ea typeface="Times New Roman"/>
                        <a:cs typeface="Times New Roman"/>
                      </a:endParaRPr>
                    </a:p>
                  </a:txBody>
                  <a:tcPr marL="119436" marR="119436" marT="0" marB="0">
                    <a:lnL>
                      <a:noFill/>
                    </a:lnL>
                    <a:lnR>
                      <a:noFill/>
                    </a:lnR>
                    <a:lnT>
                      <a:noFill/>
                    </a:lnT>
                    <a:lnB>
                      <a:noFill/>
                    </a:lnB>
                    <a:solidFill>
                      <a:srgbClr val="B6DDE8"/>
                    </a:solidFill>
                  </a:tcPr>
                </a:tc>
              </a:tr>
              <a:tr h="318031">
                <a:tc>
                  <a:txBody>
                    <a:bodyPr/>
                    <a:lstStyle/>
                    <a:p>
                      <a:pPr marL="0" marR="0">
                        <a:lnSpc>
                          <a:spcPct val="115000"/>
                        </a:lnSpc>
                        <a:spcBef>
                          <a:spcPts val="0"/>
                        </a:spcBef>
                        <a:spcAft>
                          <a:spcPts val="0"/>
                        </a:spcAft>
                      </a:pPr>
                      <a:r>
                        <a:rPr lang="en-US" sz="1800">
                          <a:solidFill>
                            <a:srgbClr val="31849B"/>
                          </a:solidFill>
                          <a:effectLst/>
                          <a:latin typeface="Times New Roman"/>
                          <a:ea typeface="Times New Roman"/>
                          <a:cs typeface="Times New Roman"/>
                        </a:rPr>
                        <a:t>Innovative Company</a:t>
                      </a:r>
                      <a:endParaRPr lang="en-US" sz="1900">
                        <a:solidFill>
                          <a:srgbClr val="31849B"/>
                        </a:solidFill>
                        <a:effectLst/>
                        <a:latin typeface="Calibri"/>
                        <a:ea typeface="Times New Roman"/>
                        <a:cs typeface="Times New Roman"/>
                      </a:endParaRPr>
                    </a:p>
                  </a:txBody>
                  <a:tcPr marL="119436" marR="119436" marT="0" marB="0">
                    <a:lnL>
                      <a:noFill/>
                    </a:lnL>
                    <a:lnR>
                      <a:noFill/>
                    </a:lnR>
                    <a:lnT>
                      <a:noFill/>
                    </a:lnT>
                    <a:lnB>
                      <a:noFill/>
                    </a:lnB>
                    <a:solidFill>
                      <a:srgbClr val="B6DDE8"/>
                    </a:solidFill>
                  </a:tcPr>
                </a:tc>
                <a:tc>
                  <a:txBody>
                    <a:bodyPr/>
                    <a:lstStyle/>
                    <a:p>
                      <a:pPr marL="0" marR="0">
                        <a:lnSpc>
                          <a:spcPct val="115000"/>
                        </a:lnSpc>
                        <a:spcBef>
                          <a:spcPts val="0"/>
                        </a:spcBef>
                        <a:spcAft>
                          <a:spcPts val="0"/>
                        </a:spcAft>
                      </a:pPr>
                      <a:r>
                        <a:rPr lang="en-US" sz="1800">
                          <a:solidFill>
                            <a:srgbClr val="31849B"/>
                          </a:solidFill>
                          <a:effectLst/>
                          <a:latin typeface="Times New Roman"/>
                          <a:ea typeface="Times New Roman"/>
                          <a:cs typeface="Times New Roman"/>
                        </a:rPr>
                        <a:t>No Physical Location</a:t>
                      </a:r>
                      <a:endParaRPr lang="en-US" sz="1900">
                        <a:solidFill>
                          <a:srgbClr val="31849B"/>
                        </a:solidFill>
                        <a:effectLst/>
                        <a:latin typeface="Calibri"/>
                        <a:ea typeface="Times New Roman"/>
                        <a:cs typeface="Times New Roman"/>
                      </a:endParaRPr>
                    </a:p>
                  </a:txBody>
                  <a:tcPr marL="119436" marR="119436" marT="0" marB="0">
                    <a:lnL>
                      <a:noFill/>
                    </a:lnL>
                    <a:lnR>
                      <a:noFill/>
                    </a:lnR>
                    <a:lnT>
                      <a:noFill/>
                    </a:lnT>
                    <a:lnB>
                      <a:noFill/>
                    </a:lnB>
                    <a:solidFill>
                      <a:srgbClr val="B6DDE8"/>
                    </a:solidFill>
                  </a:tcPr>
                </a:tc>
              </a:tr>
              <a:tr h="318031">
                <a:tc>
                  <a:txBody>
                    <a:bodyPr/>
                    <a:lstStyle/>
                    <a:p>
                      <a:pPr marL="0" marR="0">
                        <a:lnSpc>
                          <a:spcPct val="115000"/>
                        </a:lnSpc>
                        <a:spcBef>
                          <a:spcPts val="0"/>
                        </a:spcBef>
                        <a:spcAft>
                          <a:spcPts val="0"/>
                        </a:spcAft>
                      </a:pPr>
                      <a:r>
                        <a:rPr lang="en-US" sz="1800">
                          <a:solidFill>
                            <a:srgbClr val="31849B"/>
                          </a:solidFill>
                          <a:effectLst/>
                          <a:latin typeface="Times New Roman"/>
                          <a:ea typeface="Times New Roman"/>
                          <a:cs typeface="Times New Roman"/>
                        </a:rPr>
                        <a:t>Great Customer Service</a:t>
                      </a:r>
                      <a:endParaRPr lang="en-US" sz="1900">
                        <a:solidFill>
                          <a:srgbClr val="31849B"/>
                        </a:solidFill>
                        <a:effectLst/>
                        <a:latin typeface="Calibri"/>
                        <a:ea typeface="Times New Roman"/>
                        <a:cs typeface="Times New Roman"/>
                      </a:endParaRPr>
                    </a:p>
                  </a:txBody>
                  <a:tcPr marL="119436" marR="119436" marT="0" marB="0">
                    <a:lnL>
                      <a:noFill/>
                    </a:lnL>
                    <a:lnR>
                      <a:noFill/>
                    </a:lnR>
                    <a:lnT>
                      <a:noFill/>
                    </a:lnT>
                    <a:lnB>
                      <a:noFill/>
                    </a:lnB>
                    <a:solidFill>
                      <a:srgbClr val="B6DDE8"/>
                    </a:solidFill>
                  </a:tcPr>
                </a:tc>
                <a:tc>
                  <a:txBody>
                    <a:bodyPr/>
                    <a:lstStyle/>
                    <a:p>
                      <a:pPr marL="0" marR="0">
                        <a:lnSpc>
                          <a:spcPct val="115000"/>
                        </a:lnSpc>
                        <a:spcBef>
                          <a:spcPts val="0"/>
                        </a:spcBef>
                        <a:spcAft>
                          <a:spcPts val="0"/>
                        </a:spcAft>
                      </a:pPr>
                      <a:r>
                        <a:rPr lang="en-US" sz="1800">
                          <a:solidFill>
                            <a:srgbClr val="31849B"/>
                          </a:solidFill>
                          <a:effectLst/>
                          <a:latin typeface="Times New Roman"/>
                          <a:ea typeface="Times New Roman"/>
                          <a:cs typeface="Times New Roman"/>
                        </a:rPr>
                        <a:t>Investors’ Confidence</a:t>
                      </a:r>
                      <a:endParaRPr lang="en-US" sz="1900">
                        <a:solidFill>
                          <a:srgbClr val="31849B"/>
                        </a:solidFill>
                        <a:effectLst/>
                        <a:latin typeface="Calibri"/>
                        <a:ea typeface="Times New Roman"/>
                        <a:cs typeface="Times New Roman"/>
                      </a:endParaRPr>
                    </a:p>
                  </a:txBody>
                  <a:tcPr marL="119436" marR="119436" marT="0" marB="0">
                    <a:lnL>
                      <a:noFill/>
                    </a:lnL>
                    <a:lnR>
                      <a:noFill/>
                    </a:lnR>
                    <a:lnT>
                      <a:noFill/>
                    </a:lnT>
                    <a:lnB>
                      <a:noFill/>
                    </a:lnB>
                    <a:solidFill>
                      <a:srgbClr val="B6DDE8"/>
                    </a:solidFill>
                  </a:tcPr>
                </a:tc>
              </a:tr>
              <a:tr h="318031">
                <a:tc>
                  <a:txBody>
                    <a:bodyPr/>
                    <a:lstStyle/>
                    <a:p>
                      <a:pPr marL="0" marR="0">
                        <a:lnSpc>
                          <a:spcPct val="115000"/>
                        </a:lnSpc>
                        <a:spcBef>
                          <a:spcPts val="0"/>
                        </a:spcBef>
                        <a:spcAft>
                          <a:spcPts val="0"/>
                        </a:spcAft>
                      </a:pPr>
                      <a:r>
                        <a:rPr lang="en-US" sz="1800">
                          <a:solidFill>
                            <a:srgbClr val="31849B"/>
                          </a:solidFill>
                          <a:effectLst/>
                          <a:latin typeface="Times New Roman"/>
                          <a:ea typeface="Times New Roman"/>
                          <a:cs typeface="Times New Roman"/>
                        </a:rPr>
                        <a:t>Flat Rate Fee</a:t>
                      </a:r>
                      <a:endParaRPr lang="en-US" sz="1900">
                        <a:solidFill>
                          <a:srgbClr val="31849B"/>
                        </a:solidFill>
                        <a:effectLst/>
                        <a:latin typeface="Calibri"/>
                        <a:ea typeface="Times New Roman"/>
                        <a:cs typeface="Times New Roman"/>
                      </a:endParaRPr>
                    </a:p>
                  </a:txBody>
                  <a:tcPr marL="119436" marR="119436" marT="0" marB="0">
                    <a:lnL>
                      <a:noFill/>
                    </a:lnL>
                    <a:lnR>
                      <a:noFill/>
                    </a:lnR>
                    <a:lnT>
                      <a:noFill/>
                    </a:lnT>
                    <a:lnB>
                      <a:noFill/>
                    </a:lnB>
                    <a:solidFill>
                      <a:srgbClr val="B6DDE8"/>
                    </a:solidFill>
                  </a:tcPr>
                </a:tc>
                <a:tc>
                  <a:txBody>
                    <a:bodyPr/>
                    <a:lstStyle/>
                    <a:p>
                      <a:pPr marL="0" marR="0">
                        <a:lnSpc>
                          <a:spcPct val="115000"/>
                        </a:lnSpc>
                        <a:spcBef>
                          <a:spcPts val="0"/>
                        </a:spcBef>
                        <a:spcAft>
                          <a:spcPts val="0"/>
                        </a:spcAft>
                      </a:pPr>
                      <a:r>
                        <a:rPr lang="en-US" sz="1800">
                          <a:solidFill>
                            <a:srgbClr val="31849B"/>
                          </a:solidFill>
                          <a:effectLst/>
                          <a:latin typeface="Times New Roman"/>
                          <a:ea typeface="Times New Roman"/>
                          <a:cs typeface="Times New Roman"/>
                        </a:rPr>
                        <a:t>Not Enough Employees</a:t>
                      </a:r>
                      <a:endParaRPr lang="en-US" sz="1900">
                        <a:solidFill>
                          <a:srgbClr val="31849B"/>
                        </a:solidFill>
                        <a:effectLst/>
                        <a:latin typeface="Calibri"/>
                        <a:ea typeface="Times New Roman"/>
                        <a:cs typeface="Times New Roman"/>
                      </a:endParaRPr>
                    </a:p>
                  </a:txBody>
                  <a:tcPr marL="119436" marR="119436" marT="0" marB="0">
                    <a:lnL>
                      <a:noFill/>
                    </a:lnL>
                    <a:lnR>
                      <a:noFill/>
                    </a:lnR>
                    <a:lnT>
                      <a:noFill/>
                    </a:lnT>
                    <a:lnB>
                      <a:noFill/>
                    </a:lnB>
                    <a:solidFill>
                      <a:srgbClr val="B6DDE8"/>
                    </a:solidFill>
                  </a:tcPr>
                </a:tc>
              </a:tr>
              <a:tr h="318031">
                <a:tc>
                  <a:txBody>
                    <a:bodyPr/>
                    <a:lstStyle/>
                    <a:p>
                      <a:pPr marL="0" marR="0">
                        <a:lnSpc>
                          <a:spcPct val="115000"/>
                        </a:lnSpc>
                        <a:spcBef>
                          <a:spcPts val="0"/>
                        </a:spcBef>
                        <a:spcAft>
                          <a:spcPts val="0"/>
                        </a:spcAft>
                      </a:pPr>
                      <a:r>
                        <a:rPr lang="en-US" sz="1800" dirty="0">
                          <a:solidFill>
                            <a:srgbClr val="31849B"/>
                          </a:solidFill>
                          <a:effectLst/>
                          <a:latin typeface="Times New Roman"/>
                          <a:ea typeface="Times New Roman"/>
                          <a:cs typeface="Times New Roman"/>
                        </a:rPr>
                        <a:t>Bi-lingual Service</a:t>
                      </a:r>
                      <a:endParaRPr lang="en-US" sz="1900" dirty="0">
                        <a:solidFill>
                          <a:srgbClr val="31849B"/>
                        </a:solidFill>
                        <a:effectLst/>
                        <a:latin typeface="Calibri"/>
                        <a:ea typeface="Times New Roman"/>
                        <a:cs typeface="Times New Roman"/>
                      </a:endParaRPr>
                    </a:p>
                  </a:txBody>
                  <a:tcPr marL="119436" marR="119436" marT="0" marB="0">
                    <a:lnL>
                      <a:noFill/>
                    </a:lnL>
                    <a:lnR>
                      <a:noFill/>
                    </a:lnR>
                    <a:lnT>
                      <a:noFill/>
                    </a:lnT>
                    <a:lnB>
                      <a:noFill/>
                    </a:lnB>
                    <a:solidFill>
                      <a:srgbClr val="B6DDE8"/>
                    </a:solidFill>
                  </a:tcPr>
                </a:tc>
                <a:tc>
                  <a:txBody>
                    <a:bodyPr/>
                    <a:lstStyle/>
                    <a:p>
                      <a:pPr marL="0" marR="0">
                        <a:lnSpc>
                          <a:spcPct val="115000"/>
                        </a:lnSpc>
                        <a:spcBef>
                          <a:spcPts val="0"/>
                        </a:spcBef>
                        <a:spcAft>
                          <a:spcPts val="0"/>
                        </a:spcAft>
                      </a:pPr>
                      <a:r>
                        <a:rPr lang="en-US" sz="1800">
                          <a:solidFill>
                            <a:srgbClr val="31849B"/>
                          </a:solidFill>
                          <a:effectLst/>
                          <a:latin typeface="Times New Roman"/>
                          <a:ea typeface="Times New Roman"/>
                          <a:cs typeface="Times New Roman"/>
                        </a:rPr>
                        <a:t>Low Budget</a:t>
                      </a:r>
                      <a:endParaRPr lang="en-US" sz="1900">
                        <a:solidFill>
                          <a:srgbClr val="31849B"/>
                        </a:solidFill>
                        <a:effectLst/>
                        <a:latin typeface="Calibri"/>
                        <a:ea typeface="Times New Roman"/>
                        <a:cs typeface="Times New Roman"/>
                      </a:endParaRPr>
                    </a:p>
                  </a:txBody>
                  <a:tcPr marL="119436" marR="119436" marT="0" marB="0">
                    <a:lnL>
                      <a:noFill/>
                    </a:lnL>
                    <a:lnR>
                      <a:noFill/>
                    </a:lnR>
                    <a:lnT>
                      <a:noFill/>
                    </a:lnT>
                    <a:lnB>
                      <a:noFill/>
                    </a:lnB>
                    <a:solidFill>
                      <a:srgbClr val="B6DDE8"/>
                    </a:solidFill>
                  </a:tcPr>
                </a:tc>
              </a:tr>
              <a:tr h="636061">
                <a:tc>
                  <a:txBody>
                    <a:bodyPr/>
                    <a:lstStyle/>
                    <a:p>
                      <a:pPr marL="0" marR="0">
                        <a:lnSpc>
                          <a:spcPct val="150000"/>
                        </a:lnSpc>
                      </a:pPr>
                      <a:r>
                        <a:rPr lang="en-US" sz="1800">
                          <a:solidFill>
                            <a:srgbClr val="31849B"/>
                          </a:solidFill>
                          <a:effectLst/>
                          <a:latin typeface="Calibri"/>
                          <a:ea typeface="Times New Roman"/>
                          <a:cs typeface="Times New Roman"/>
                        </a:rPr>
                        <a:t>No waiting time</a:t>
                      </a:r>
                      <a:endParaRPr lang="en-US" sz="1900">
                        <a:solidFill>
                          <a:srgbClr val="31849B"/>
                        </a:solidFill>
                        <a:effectLst/>
                        <a:latin typeface="Calibri"/>
                        <a:ea typeface="Times New Roman"/>
                        <a:cs typeface="Times New Roman"/>
                      </a:endParaRPr>
                    </a:p>
                  </a:txBody>
                  <a:tcPr marL="119436" marR="119436" marT="0" marB="0">
                    <a:lnL>
                      <a:noFill/>
                    </a:lnL>
                    <a:lnR>
                      <a:noFill/>
                    </a:lnR>
                    <a:lnT>
                      <a:noFill/>
                    </a:lnT>
                    <a:lnB>
                      <a:noFill/>
                    </a:lnB>
                    <a:solidFill>
                      <a:srgbClr val="B6DDE8"/>
                    </a:solidFill>
                  </a:tcPr>
                </a:tc>
                <a:tc>
                  <a:txBody>
                    <a:bodyPr/>
                    <a:lstStyle/>
                    <a:p>
                      <a:pPr marL="0" marR="0">
                        <a:lnSpc>
                          <a:spcPct val="115000"/>
                        </a:lnSpc>
                        <a:spcBef>
                          <a:spcPts val="0"/>
                        </a:spcBef>
                        <a:spcAft>
                          <a:spcPts val="0"/>
                        </a:spcAft>
                      </a:pPr>
                      <a:r>
                        <a:rPr lang="en-US" sz="1800">
                          <a:solidFill>
                            <a:srgbClr val="31849B"/>
                          </a:solidFill>
                          <a:effectLst/>
                          <a:latin typeface="Times New Roman"/>
                          <a:ea typeface="Times New Roman"/>
                          <a:cs typeface="Times New Roman"/>
                        </a:rPr>
                        <a:t>No Name-Branded  </a:t>
                      </a:r>
                      <a:endParaRPr lang="en-US" sz="1900">
                        <a:solidFill>
                          <a:srgbClr val="31849B"/>
                        </a:solidFill>
                        <a:effectLst/>
                        <a:latin typeface="Calibri"/>
                        <a:ea typeface="Times New Roman"/>
                        <a:cs typeface="Times New Roman"/>
                      </a:endParaRPr>
                    </a:p>
                    <a:p>
                      <a:pPr marL="0" marR="0">
                        <a:lnSpc>
                          <a:spcPct val="115000"/>
                        </a:lnSpc>
                        <a:spcBef>
                          <a:spcPts val="0"/>
                        </a:spcBef>
                        <a:spcAft>
                          <a:spcPts val="0"/>
                        </a:spcAft>
                      </a:pPr>
                      <a:r>
                        <a:rPr lang="en-US" sz="1800">
                          <a:solidFill>
                            <a:srgbClr val="31849B"/>
                          </a:solidFill>
                          <a:effectLst/>
                          <a:latin typeface="Times New Roman"/>
                          <a:ea typeface="Times New Roman"/>
                          <a:cs typeface="Times New Roman"/>
                        </a:rPr>
                        <a:t> </a:t>
                      </a:r>
                      <a:endParaRPr lang="en-US" sz="1900">
                        <a:solidFill>
                          <a:srgbClr val="31849B"/>
                        </a:solidFill>
                        <a:effectLst/>
                        <a:latin typeface="Calibri"/>
                        <a:ea typeface="Times New Roman"/>
                        <a:cs typeface="Times New Roman"/>
                      </a:endParaRPr>
                    </a:p>
                  </a:txBody>
                  <a:tcPr marL="119436" marR="119436" marT="0" marB="0">
                    <a:lnL>
                      <a:noFill/>
                    </a:lnL>
                    <a:lnR>
                      <a:noFill/>
                    </a:lnR>
                    <a:lnT>
                      <a:noFill/>
                    </a:lnT>
                    <a:lnB>
                      <a:noFill/>
                    </a:lnB>
                    <a:solidFill>
                      <a:srgbClr val="B6DDE8"/>
                    </a:solidFill>
                  </a:tcPr>
                </a:tc>
              </a:tr>
              <a:tr h="652477">
                <a:tc>
                  <a:txBody>
                    <a:bodyPr/>
                    <a:lstStyle/>
                    <a:p>
                      <a:pPr marL="0" marR="0">
                        <a:lnSpc>
                          <a:spcPct val="115000"/>
                        </a:lnSpc>
                        <a:spcBef>
                          <a:spcPts val="0"/>
                        </a:spcBef>
                        <a:spcAft>
                          <a:spcPts val="0"/>
                        </a:spcAft>
                      </a:pPr>
                      <a:r>
                        <a:rPr lang="en-US" sz="1800">
                          <a:solidFill>
                            <a:srgbClr val="31849B"/>
                          </a:solidFill>
                          <a:effectLst/>
                          <a:latin typeface="Times New Roman"/>
                          <a:ea typeface="Times New Roman"/>
                          <a:cs typeface="Times New Roman"/>
                        </a:rPr>
                        <a:t>Extensive Skills and Experience</a:t>
                      </a:r>
                      <a:br>
                        <a:rPr lang="en-US" sz="1800">
                          <a:solidFill>
                            <a:srgbClr val="31849B"/>
                          </a:solidFill>
                          <a:effectLst/>
                          <a:latin typeface="Times New Roman"/>
                          <a:ea typeface="Times New Roman"/>
                          <a:cs typeface="Times New Roman"/>
                        </a:rPr>
                      </a:br>
                      <a:r>
                        <a:rPr lang="en-US" sz="1800">
                          <a:solidFill>
                            <a:srgbClr val="31849B"/>
                          </a:solidFill>
                          <a:effectLst/>
                          <a:latin typeface="Times New Roman"/>
                          <a:ea typeface="Times New Roman"/>
                          <a:cs typeface="Times New Roman"/>
                        </a:rPr>
                        <a:t>Free Diagnose and On-site Visits</a:t>
                      </a:r>
                      <a:endParaRPr lang="en-US" sz="1900">
                        <a:solidFill>
                          <a:srgbClr val="31849B"/>
                        </a:solidFill>
                        <a:effectLst/>
                        <a:latin typeface="Calibri"/>
                        <a:ea typeface="Times New Roman"/>
                        <a:cs typeface="Times New Roman"/>
                      </a:endParaRPr>
                    </a:p>
                  </a:txBody>
                  <a:tcPr marL="119436" marR="119436" marT="0" marB="0">
                    <a:lnL>
                      <a:noFill/>
                    </a:lnL>
                    <a:lnR>
                      <a:noFill/>
                    </a:lnR>
                    <a:lnT>
                      <a:noFill/>
                    </a:lnT>
                    <a:lnB w="19050" cap="flat" cmpd="sng" algn="ctr">
                      <a:solidFill>
                        <a:srgbClr val="215868"/>
                      </a:solidFill>
                      <a:prstDash val="solid"/>
                      <a:round/>
                      <a:headEnd type="none" w="med" len="med"/>
                      <a:tailEnd type="none" w="med" len="med"/>
                    </a:lnB>
                    <a:solidFill>
                      <a:srgbClr val="B6DDE8"/>
                    </a:solidFill>
                  </a:tcPr>
                </a:tc>
                <a:tc>
                  <a:txBody>
                    <a:bodyPr/>
                    <a:lstStyle/>
                    <a:p>
                      <a:pPr marL="0" marR="0">
                        <a:lnSpc>
                          <a:spcPct val="115000"/>
                        </a:lnSpc>
                        <a:spcBef>
                          <a:spcPts val="0"/>
                        </a:spcBef>
                        <a:spcAft>
                          <a:spcPts val="0"/>
                        </a:spcAft>
                      </a:pPr>
                      <a:r>
                        <a:rPr lang="en-US" sz="1800">
                          <a:solidFill>
                            <a:srgbClr val="31849B"/>
                          </a:solidFill>
                          <a:effectLst/>
                          <a:latin typeface="Times New Roman"/>
                          <a:ea typeface="Times New Roman"/>
                          <a:cs typeface="Times New Roman"/>
                        </a:rPr>
                        <a:t> </a:t>
                      </a:r>
                      <a:endParaRPr lang="en-US" sz="1900">
                        <a:solidFill>
                          <a:srgbClr val="31849B"/>
                        </a:solidFill>
                        <a:effectLst/>
                        <a:latin typeface="Calibri"/>
                        <a:ea typeface="Times New Roman"/>
                        <a:cs typeface="Times New Roman"/>
                      </a:endParaRPr>
                    </a:p>
                  </a:txBody>
                  <a:tcPr marL="119436" marR="119436" marT="0" marB="0">
                    <a:lnL>
                      <a:noFill/>
                    </a:lnL>
                    <a:lnR>
                      <a:noFill/>
                    </a:lnR>
                    <a:lnT>
                      <a:noFill/>
                    </a:lnT>
                    <a:lnB w="19050" cap="flat" cmpd="sng" algn="ctr">
                      <a:solidFill>
                        <a:srgbClr val="215868"/>
                      </a:solidFill>
                      <a:prstDash val="solid"/>
                      <a:round/>
                      <a:headEnd type="none" w="med" len="med"/>
                      <a:tailEnd type="none" w="med" len="med"/>
                    </a:lnB>
                    <a:solidFill>
                      <a:srgbClr val="B6DDE8"/>
                    </a:solidFill>
                  </a:tcPr>
                </a:tc>
              </a:tr>
              <a:tr h="366272">
                <a:tc>
                  <a:txBody>
                    <a:bodyPr/>
                    <a:lstStyle/>
                    <a:p>
                      <a:pPr marL="0" marR="0">
                        <a:lnSpc>
                          <a:spcPct val="115000"/>
                        </a:lnSpc>
                        <a:spcBef>
                          <a:spcPts val="0"/>
                        </a:spcBef>
                        <a:spcAft>
                          <a:spcPts val="0"/>
                        </a:spcAft>
                      </a:pPr>
                      <a:r>
                        <a:rPr lang="en-US" sz="2000" b="1">
                          <a:solidFill>
                            <a:srgbClr val="000000"/>
                          </a:solidFill>
                          <a:effectLst/>
                          <a:latin typeface="Times New Roman"/>
                          <a:ea typeface="Times New Roman"/>
                          <a:cs typeface="Times New Roman"/>
                        </a:rPr>
                        <a:t> </a:t>
                      </a:r>
                      <a:endParaRPr lang="en-US" sz="1900">
                        <a:solidFill>
                          <a:srgbClr val="31849B"/>
                        </a:solidFill>
                        <a:effectLst/>
                        <a:latin typeface="Calibri"/>
                        <a:ea typeface="Times New Roman"/>
                        <a:cs typeface="Times New Roman"/>
                      </a:endParaRPr>
                    </a:p>
                  </a:txBody>
                  <a:tcPr marL="119436" marR="119436" marT="0" marB="0">
                    <a:lnL>
                      <a:noFill/>
                    </a:lnL>
                    <a:lnR>
                      <a:noFill/>
                    </a:lnR>
                    <a:lnT w="19050" cap="flat" cmpd="sng" algn="ctr">
                      <a:solidFill>
                        <a:srgbClr val="215868"/>
                      </a:solidFill>
                      <a:prstDash val="solid"/>
                      <a:round/>
                      <a:headEnd type="none" w="med" len="med"/>
                      <a:tailEnd type="none" w="med" len="med"/>
                    </a:lnT>
                    <a:lnB>
                      <a:noFill/>
                    </a:lnB>
                    <a:solidFill>
                      <a:srgbClr val="B6DDE8"/>
                    </a:solidFill>
                  </a:tcPr>
                </a:tc>
                <a:tc>
                  <a:txBody>
                    <a:bodyPr/>
                    <a:lstStyle/>
                    <a:p>
                      <a:pPr marL="0" marR="0">
                        <a:lnSpc>
                          <a:spcPct val="115000"/>
                        </a:lnSpc>
                        <a:spcBef>
                          <a:spcPts val="0"/>
                        </a:spcBef>
                        <a:spcAft>
                          <a:spcPts val="0"/>
                        </a:spcAft>
                      </a:pPr>
                      <a:r>
                        <a:rPr lang="en-US" sz="2000" b="1">
                          <a:solidFill>
                            <a:srgbClr val="31849B"/>
                          </a:solidFill>
                          <a:effectLst/>
                          <a:latin typeface="Times New Roman"/>
                          <a:ea typeface="Times New Roman"/>
                          <a:cs typeface="Times New Roman"/>
                        </a:rPr>
                        <a:t> </a:t>
                      </a:r>
                      <a:endParaRPr lang="en-US" sz="1900">
                        <a:solidFill>
                          <a:srgbClr val="31849B"/>
                        </a:solidFill>
                        <a:effectLst/>
                        <a:latin typeface="Calibri"/>
                        <a:ea typeface="Times New Roman"/>
                        <a:cs typeface="Times New Roman"/>
                      </a:endParaRPr>
                    </a:p>
                  </a:txBody>
                  <a:tcPr marL="119436" marR="119436" marT="0" marB="0">
                    <a:lnL>
                      <a:noFill/>
                    </a:lnL>
                    <a:lnR>
                      <a:noFill/>
                    </a:lnR>
                    <a:lnT w="19050" cap="flat" cmpd="sng" algn="ctr">
                      <a:solidFill>
                        <a:srgbClr val="215868"/>
                      </a:solidFill>
                      <a:prstDash val="solid"/>
                      <a:round/>
                      <a:headEnd type="none" w="med" len="med"/>
                      <a:tailEnd type="none" w="med" len="med"/>
                    </a:lnT>
                    <a:lnB>
                      <a:noFill/>
                    </a:lnB>
                    <a:solidFill>
                      <a:srgbClr val="B6DDE8"/>
                    </a:solidFill>
                  </a:tcPr>
                </a:tc>
              </a:tr>
              <a:tr h="549408">
                <a:tc>
                  <a:txBody>
                    <a:bodyPr/>
                    <a:lstStyle/>
                    <a:p>
                      <a:pPr marL="0" marR="0">
                        <a:lnSpc>
                          <a:spcPct val="115000"/>
                        </a:lnSpc>
                        <a:spcBef>
                          <a:spcPts val="0"/>
                        </a:spcBef>
                        <a:spcAft>
                          <a:spcPts val="0"/>
                        </a:spcAft>
                      </a:pPr>
                      <a:r>
                        <a:rPr lang="en-US" sz="3100" b="1">
                          <a:solidFill>
                            <a:srgbClr val="FFFFFF"/>
                          </a:solidFill>
                          <a:effectLst/>
                          <a:highlight>
                            <a:srgbClr val="0000FF"/>
                          </a:highlight>
                          <a:latin typeface="Times New Roman"/>
                          <a:ea typeface="Times New Roman"/>
                          <a:cs typeface="Times New Roman"/>
                        </a:rPr>
                        <a:t>Opportunities</a:t>
                      </a:r>
                      <a:endParaRPr lang="en-US" sz="1900">
                        <a:solidFill>
                          <a:srgbClr val="31849B"/>
                        </a:solidFill>
                        <a:effectLst/>
                        <a:latin typeface="Calibri"/>
                        <a:ea typeface="Times New Roman"/>
                        <a:cs typeface="Times New Roman"/>
                      </a:endParaRPr>
                    </a:p>
                  </a:txBody>
                  <a:tcPr marL="119436" marR="119436" marT="0" marB="0">
                    <a:lnL>
                      <a:noFill/>
                    </a:lnL>
                    <a:lnR>
                      <a:noFill/>
                    </a:lnR>
                    <a:lnT>
                      <a:noFill/>
                    </a:lnT>
                    <a:lnB>
                      <a:noFill/>
                    </a:lnB>
                    <a:solidFill>
                      <a:srgbClr val="B6DDE8"/>
                    </a:solidFill>
                  </a:tcPr>
                </a:tc>
                <a:tc>
                  <a:txBody>
                    <a:bodyPr/>
                    <a:lstStyle/>
                    <a:p>
                      <a:pPr marL="0" marR="0">
                        <a:lnSpc>
                          <a:spcPct val="115000"/>
                        </a:lnSpc>
                        <a:spcBef>
                          <a:spcPts val="0"/>
                        </a:spcBef>
                        <a:spcAft>
                          <a:spcPts val="0"/>
                        </a:spcAft>
                      </a:pPr>
                      <a:r>
                        <a:rPr lang="en-US" sz="3100" b="1">
                          <a:solidFill>
                            <a:srgbClr val="FFFF00"/>
                          </a:solidFill>
                          <a:effectLst/>
                          <a:highlight>
                            <a:srgbClr val="FF0000"/>
                          </a:highlight>
                          <a:latin typeface="Times New Roman"/>
                          <a:ea typeface="Times New Roman"/>
                          <a:cs typeface="Times New Roman"/>
                        </a:rPr>
                        <a:t>Threats</a:t>
                      </a:r>
                      <a:endParaRPr lang="en-US" sz="1900">
                        <a:solidFill>
                          <a:srgbClr val="31849B"/>
                        </a:solidFill>
                        <a:effectLst/>
                        <a:latin typeface="Calibri"/>
                        <a:ea typeface="Times New Roman"/>
                        <a:cs typeface="Times New Roman"/>
                      </a:endParaRPr>
                    </a:p>
                  </a:txBody>
                  <a:tcPr marL="119436" marR="119436" marT="0" marB="0">
                    <a:lnL>
                      <a:noFill/>
                    </a:lnL>
                    <a:lnR>
                      <a:noFill/>
                    </a:lnR>
                    <a:lnT>
                      <a:noFill/>
                    </a:lnT>
                    <a:lnB>
                      <a:noFill/>
                    </a:lnB>
                    <a:solidFill>
                      <a:srgbClr val="B6DDE8"/>
                    </a:solidFill>
                  </a:tcPr>
                </a:tc>
              </a:tr>
              <a:tr h="318031">
                <a:tc>
                  <a:txBody>
                    <a:bodyPr/>
                    <a:lstStyle/>
                    <a:p>
                      <a:pPr marL="0" marR="0">
                        <a:lnSpc>
                          <a:spcPct val="115000"/>
                        </a:lnSpc>
                        <a:spcBef>
                          <a:spcPts val="0"/>
                        </a:spcBef>
                        <a:spcAft>
                          <a:spcPts val="0"/>
                        </a:spcAft>
                      </a:pPr>
                      <a:r>
                        <a:rPr lang="en-US" sz="1800">
                          <a:solidFill>
                            <a:srgbClr val="31849B"/>
                          </a:solidFill>
                          <a:effectLst/>
                          <a:latin typeface="Times New Roman"/>
                          <a:ea typeface="Times New Roman"/>
                          <a:cs typeface="Times New Roman"/>
                        </a:rPr>
                        <a:t>Advantage of Social Media Advertising </a:t>
                      </a:r>
                      <a:endParaRPr lang="en-US" sz="1900">
                        <a:solidFill>
                          <a:srgbClr val="31849B"/>
                        </a:solidFill>
                        <a:effectLst/>
                        <a:latin typeface="Calibri"/>
                        <a:ea typeface="Times New Roman"/>
                        <a:cs typeface="Times New Roman"/>
                      </a:endParaRPr>
                    </a:p>
                  </a:txBody>
                  <a:tcPr marL="119436" marR="119436" marT="0" marB="0">
                    <a:lnL>
                      <a:noFill/>
                    </a:lnL>
                    <a:lnR>
                      <a:noFill/>
                    </a:lnR>
                    <a:lnT>
                      <a:noFill/>
                    </a:lnT>
                    <a:lnB>
                      <a:noFill/>
                    </a:lnB>
                    <a:solidFill>
                      <a:srgbClr val="B6DDE8"/>
                    </a:solidFill>
                  </a:tcPr>
                </a:tc>
                <a:tc>
                  <a:txBody>
                    <a:bodyPr/>
                    <a:lstStyle/>
                    <a:p>
                      <a:pPr marL="0" marR="0">
                        <a:lnSpc>
                          <a:spcPct val="115000"/>
                        </a:lnSpc>
                        <a:spcBef>
                          <a:spcPts val="0"/>
                        </a:spcBef>
                        <a:spcAft>
                          <a:spcPts val="0"/>
                        </a:spcAft>
                      </a:pPr>
                      <a:r>
                        <a:rPr lang="en-US" sz="1800">
                          <a:solidFill>
                            <a:srgbClr val="31849B"/>
                          </a:solidFill>
                          <a:effectLst/>
                          <a:latin typeface="Times New Roman"/>
                          <a:ea typeface="Times New Roman"/>
                          <a:cs typeface="Times New Roman"/>
                        </a:rPr>
                        <a:t>Too Many Comp. Repair Shops</a:t>
                      </a:r>
                      <a:endParaRPr lang="en-US" sz="1900">
                        <a:solidFill>
                          <a:srgbClr val="31849B"/>
                        </a:solidFill>
                        <a:effectLst/>
                        <a:latin typeface="Calibri"/>
                        <a:ea typeface="Times New Roman"/>
                        <a:cs typeface="Times New Roman"/>
                      </a:endParaRPr>
                    </a:p>
                  </a:txBody>
                  <a:tcPr marL="119436" marR="119436" marT="0" marB="0">
                    <a:lnL>
                      <a:noFill/>
                    </a:lnL>
                    <a:lnR>
                      <a:noFill/>
                    </a:lnR>
                    <a:lnT>
                      <a:noFill/>
                    </a:lnT>
                    <a:lnB>
                      <a:noFill/>
                    </a:lnB>
                    <a:solidFill>
                      <a:srgbClr val="B6DDE8"/>
                    </a:solidFill>
                  </a:tcPr>
                </a:tc>
              </a:tr>
              <a:tr h="318031">
                <a:tc>
                  <a:txBody>
                    <a:bodyPr/>
                    <a:lstStyle/>
                    <a:p>
                      <a:pPr marL="0" marR="0">
                        <a:lnSpc>
                          <a:spcPct val="115000"/>
                        </a:lnSpc>
                        <a:spcBef>
                          <a:spcPts val="0"/>
                        </a:spcBef>
                        <a:spcAft>
                          <a:spcPts val="0"/>
                        </a:spcAft>
                      </a:pPr>
                      <a:r>
                        <a:rPr lang="en-US" sz="1800">
                          <a:solidFill>
                            <a:srgbClr val="31849B"/>
                          </a:solidFill>
                          <a:effectLst/>
                          <a:latin typeface="Times New Roman"/>
                          <a:ea typeface="Times New Roman"/>
                          <a:cs typeface="Times New Roman"/>
                        </a:rPr>
                        <a:t>Advantage of Globalization</a:t>
                      </a:r>
                      <a:endParaRPr lang="en-US" sz="1900">
                        <a:solidFill>
                          <a:srgbClr val="31849B"/>
                        </a:solidFill>
                        <a:effectLst/>
                        <a:latin typeface="Calibri"/>
                        <a:ea typeface="Times New Roman"/>
                        <a:cs typeface="Times New Roman"/>
                      </a:endParaRPr>
                    </a:p>
                  </a:txBody>
                  <a:tcPr marL="119436" marR="119436" marT="0" marB="0">
                    <a:lnL>
                      <a:noFill/>
                    </a:lnL>
                    <a:lnR>
                      <a:noFill/>
                    </a:lnR>
                    <a:lnT>
                      <a:noFill/>
                    </a:lnT>
                    <a:lnB>
                      <a:noFill/>
                    </a:lnB>
                    <a:solidFill>
                      <a:srgbClr val="B6DDE8"/>
                    </a:solidFill>
                  </a:tcPr>
                </a:tc>
                <a:tc>
                  <a:txBody>
                    <a:bodyPr/>
                    <a:lstStyle/>
                    <a:p>
                      <a:pPr marL="0" marR="0">
                        <a:lnSpc>
                          <a:spcPct val="115000"/>
                        </a:lnSpc>
                        <a:spcBef>
                          <a:spcPts val="0"/>
                        </a:spcBef>
                        <a:spcAft>
                          <a:spcPts val="0"/>
                        </a:spcAft>
                      </a:pPr>
                      <a:r>
                        <a:rPr lang="en-US" sz="1800">
                          <a:solidFill>
                            <a:srgbClr val="31849B"/>
                          </a:solidFill>
                          <a:effectLst/>
                          <a:latin typeface="Times New Roman"/>
                          <a:ea typeface="Times New Roman"/>
                          <a:cs typeface="Times New Roman"/>
                        </a:rPr>
                        <a:t>Competitors Charging Low Fee</a:t>
                      </a:r>
                      <a:endParaRPr lang="en-US" sz="1900">
                        <a:solidFill>
                          <a:srgbClr val="31849B"/>
                        </a:solidFill>
                        <a:effectLst/>
                        <a:latin typeface="Calibri"/>
                        <a:ea typeface="Times New Roman"/>
                        <a:cs typeface="Times New Roman"/>
                      </a:endParaRPr>
                    </a:p>
                  </a:txBody>
                  <a:tcPr marL="119436" marR="119436" marT="0" marB="0">
                    <a:lnL>
                      <a:noFill/>
                    </a:lnL>
                    <a:lnR>
                      <a:noFill/>
                    </a:lnR>
                    <a:lnT>
                      <a:noFill/>
                    </a:lnT>
                    <a:lnB>
                      <a:noFill/>
                    </a:lnB>
                    <a:solidFill>
                      <a:srgbClr val="B6DDE8"/>
                    </a:solidFill>
                  </a:tcPr>
                </a:tc>
              </a:tr>
              <a:tr h="318031">
                <a:tc>
                  <a:txBody>
                    <a:bodyPr/>
                    <a:lstStyle/>
                    <a:p>
                      <a:pPr marL="0" marR="0">
                        <a:lnSpc>
                          <a:spcPct val="115000"/>
                        </a:lnSpc>
                        <a:spcBef>
                          <a:spcPts val="0"/>
                        </a:spcBef>
                        <a:spcAft>
                          <a:spcPts val="0"/>
                        </a:spcAft>
                      </a:pPr>
                      <a:r>
                        <a:rPr lang="en-US" sz="1800">
                          <a:solidFill>
                            <a:srgbClr val="31849B"/>
                          </a:solidFill>
                          <a:effectLst/>
                          <a:latin typeface="Times New Roman"/>
                          <a:ea typeface="Times New Roman"/>
                          <a:cs typeface="Times New Roman"/>
                        </a:rPr>
                        <a:t>Develop Android Applications</a:t>
                      </a:r>
                      <a:endParaRPr lang="en-US" sz="1900">
                        <a:solidFill>
                          <a:srgbClr val="31849B"/>
                        </a:solidFill>
                        <a:effectLst/>
                        <a:latin typeface="Calibri"/>
                        <a:ea typeface="Times New Roman"/>
                        <a:cs typeface="Times New Roman"/>
                      </a:endParaRPr>
                    </a:p>
                  </a:txBody>
                  <a:tcPr marL="119436" marR="119436" marT="0" marB="0">
                    <a:lnL>
                      <a:noFill/>
                    </a:lnL>
                    <a:lnR>
                      <a:noFill/>
                    </a:lnR>
                    <a:lnT>
                      <a:noFill/>
                    </a:lnT>
                    <a:lnB>
                      <a:noFill/>
                    </a:lnB>
                    <a:solidFill>
                      <a:srgbClr val="B6DDE8"/>
                    </a:solidFill>
                  </a:tcPr>
                </a:tc>
                <a:tc>
                  <a:txBody>
                    <a:bodyPr/>
                    <a:lstStyle/>
                    <a:p>
                      <a:pPr marL="0" marR="0">
                        <a:lnSpc>
                          <a:spcPct val="115000"/>
                        </a:lnSpc>
                        <a:spcBef>
                          <a:spcPts val="0"/>
                        </a:spcBef>
                        <a:spcAft>
                          <a:spcPts val="0"/>
                        </a:spcAft>
                      </a:pPr>
                      <a:r>
                        <a:rPr lang="en-US" sz="1800">
                          <a:solidFill>
                            <a:srgbClr val="31849B"/>
                          </a:solidFill>
                          <a:effectLst/>
                          <a:latin typeface="Times New Roman"/>
                          <a:ea typeface="Times New Roman"/>
                          <a:cs typeface="Times New Roman"/>
                        </a:rPr>
                        <a:t>Bad Economy</a:t>
                      </a:r>
                      <a:endParaRPr lang="en-US" sz="1900">
                        <a:solidFill>
                          <a:srgbClr val="31849B"/>
                        </a:solidFill>
                        <a:effectLst/>
                        <a:latin typeface="Calibri"/>
                        <a:ea typeface="Times New Roman"/>
                        <a:cs typeface="Times New Roman"/>
                      </a:endParaRPr>
                    </a:p>
                  </a:txBody>
                  <a:tcPr marL="119436" marR="119436" marT="0" marB="0">
                    <a:lnL>
                      <a:noFill/>
                    </a:lnL>
                    <a:lnR>
                      <a:noFill/>
                    </a:lnR>
                    <a:lnT>
                      <a:noFill/>
                    </a:lnT>
                    <a:lnB>
                      <a:noFill/>
                    </a:lnB>
                    <a:solidFill>
                      <a:srgbClr val="B6DDE8"/>
                    </a:solidFill>
                  </a:tcPr>
                </a:tc>
              </a:tr>
              <a:tr h="318031">
                <a:tc>
                  <a:txBody>
                    <a:bodyPr/>
                    <a:lstStyle/>
                    <a:p>
                      <a:pPr marL="0" marR="0">
                        <a:lnSpc>
                          <a:spcPct val="115000"/>
                        </a:lnSpc>
                        <a:spcBef>
                          <a:spcPts val="0"/>
                        </a:spcBef>
                        <a:spcAft>
                          <a:spcPts val="0"/>
                        </a:spcAft>
                      </a:pPr>
                      <a:r>
                        <a:rPr lang="en-US" sz="1800">
                          <a:solidFill>
                            <a:srgbClr val="31849B"/>
                          </a:solidFill>
                          <a:effectLst/>
                          <a:latin typeface="Times New Roman"/>
                          <a:ea typeface="Times New Roman"/>
                          <a:cs typeface="Times New Roman"/>
                        </a:rPr>
                        <a:t>Consumers Demand</a:t>
                      </a:r>
                      <a:endParaRPr lang="en-US" sz="1900">
                        <a:solidFill>
                          <a:srgbClr val="31849B"/>
                        </a:solidFill>
                        <a:effectLst/>
                        <a:latin typeface="Calibri"/>
                        <a:ea typeface="Times New Roman"/>
                        <a:cs typeface="Times New Roman"/>
                      </a:endParaRPr>
                    </a:p>
                  </a:txBody>
                  <a:tcPr marL="119436" marR="119436" marT="0" marB="0">
                    <a:lnL>
                      <a:noFill/>
                    </a:lnL>
                    <a:lnR>
                      <a:noFill/>
                    </a:lnR>
                    <a:lnT>
                      <a:noFill/>
                    </a:lnT>
                    <a:lnB>
                      <a:noFill/>
                    </a:lnB>
                    <a:solidFill>
                      <a:srgbClr val="B6DDE8"/>
                    </a:solidFill>
                  </a:tcPr>
                </a:tc>
                <a:tc>
                  <a:txBody>
                    <a:bodyPr/>
                    <a:lstStyle/>
                    <a:p>
                      <a:pPr marL="0" marR="0">
                        <a:lnSpc>
                          <a:spcPct val="115000"/>
                        </a:lnSpc>
                        <a:spcBef>
                          <a:spcPts val="0"/>
                        </a:spcBef>
                        <a:spcAft>
                          <a:spcPts val="0"/>
                        </a:spcAft>
                      </a:pPr>
                      <a:r>
                        <a:rPr lang="en-US" sz="1800">
                          <a:solidFill>
                            <a:srgbClr val="31849B"/>
                          </a:solidFill>
                          <a:effectLst/>
                          <a:latin typeface="Times New Roman"/>
                          <a:ea typeface="Times New Roman"/>
                          <a:cs typeface="Times New Roman"/>
                        </a:rPr>
                        <a:t>New Close-ended Computer Platforms</a:t>
                      </a:r>
                      <a:endParaRPr lang="en-US" sz="1900">
                        <a:solidFill>
                          <a:srgbClr val="31849B"/>
                        </a:solidFill>
                        <a:effectLst/>
                        <a:latin typeface="Calibri"/>
                        <a:ea typeface="Times New Roman"/>
                        <a:cs typeface="Times New Roman"/>
                      </a:endParaRPr>
                    </a:p>
                  </a:txBody>
                  <a:tcPr marL="119436" marR="119436" marT="0" marB="0">
                    <a:lnL>
                      <a:noFill/>
                    </a:lnL>
                    <a:lnR>
                      <a:noFill/>
                    </a:lnR>
                    <a:lnT>
                      <a:noFill/>
                    </a:lnT>
                    <a:lnB>
                      <a:noFill/>
                    </a:lnB>
                    <a:solidFill>
                      <a:srgbClr val="B6DDE8"/>
                    </a:solidFill>
                  </a:tcPr>
                </a:tc>
              </a:tr>
              <a:tr h="318031">
                <a:tc>
                  <a:txBody>
                    <a:bodyPr/>
                    <a:lstStyle/>
                    <a:p>
                      <a:pPr marL="0" marR="0">
                        <a:lnSpc>
                          <a:spcPct val="115000"/>
                        </a:lnSpc>
                        <a:spcBef>
                          <a:spcPts val="0"/>
                        </a:spcBef>
                        <a:spcAft>
                          <a:spcPts val="0"/>
                        </a:spcAft>
                      </a:pPr>
                      <a:r>
                        <a:rPr lang="en-US" sz="1800">
                          <a:solidFill>
                            <a:srgbClr val="31849B"/>
                          </a:solidFill>
                          <a:effectLst/>
                          <a:latin typeface="Times New Roman"/>
                          <a:ea typeface="Times New Roman"/>
                          <a:cs typeface="Times New Roman"/>
                        </a:rPr>
                        <a:t>Competitors Bad Reputation</a:t>
                      </a:r>
                      <a:endParaRPr lang="en-US" sz="1900">
                        <a:solidFill>
                          <a:srgbClr val="31849B"/>
                        </a:solidFill>
                        <a:effectLst/>
                        <a:latin typeface="Calibri"/>
                        <a:ea typeface="Times New Roman"/>
                        <a:cs typeface="Times New Roman"/>
                      </a:endParaRPr>
                    </a:p>
                  </a:txBody>
                  <a:tcPr marL="119436" marR="119436" marT="0" marB="0">
                    <a:lnL>
                      <a:noFill/>
                    </a:lnL>
                    <a:lnR>
                      <a:noFill/>
                    </a:lnR>
                    <a:lnT>
                      <a:noFill/>
                    </a:lnT>
                    <a:lnB>
                      <a:noFill/>
                    </a:lnB>
                    <a:solidFill>
                      <a:srgbClr val="B6DDE8"/>
                    </a:solidFill>
                  </a:tcPr>
                </a:tc>
                <a:tc>
                  <a:txBody>
                    <a:bodyPr/>
                    <a:lstStyle/>
                    <a:p>
                      <a:pPr marL="0" marR="0">
                        <a:lnSpc>
                          <a:spcPct val="115000"/>
                        </a:lnSpc>
                        <a:spcBef>
                          <a:spcPts val="0"/>
                        </a:spcBef>
                        <a:spcAft>
                          <a:spcPts val="0"/>
                        </a:spcAft>
                      </a:pPr>
                      <a:r>
                        <a:rPr lang="en-US" sz="1800">
                          <a:solidFill>
                            <a:srgbClr val="31849B"/>
                          </a:solidFill>
                          <a:effectLst/>
                          <a:latin typeface="Times New Roman"/>
                          <a:ea typeface="Times New Roman"/>
                          <a:cs typeface="Times New Roman"/>
                        </a:rPr>
                        <a:t> </a:t>
                      </a:r>
                      <a:endParaRPr lang="en-US" sz="1900">
                        <a:solidFill>
                          <a:srgbClr val="31849B"/>
                        </a:solidFill>
                        <a:effectLst/>
                        <a:latin typeface="Calibri"/>
                        <a:ea typeface="Times New Roman"/>
                        <a:cs typeface="Times New Roman"/>
                      </a:endParaRPr>
                    </a:p>
                  </a:txBody>
                  <a:tcPr marL="119436" marR="119436" marT="0" marB="0">
                    <a:lnL>
                      <a:noFill/>
                    </a:lnL>
                    <a:lnR>
                      <a:noFill/>
                    </a:lnR>
                    <a:lnT>
                      <a:noFill/>
                    </a:lnT>
                    <a:lnB>
                      <a:noFill/>
                    </a:lnB>
                    <a:solidFill>
                      <a:srgbClr val="B6DDE8"/>
                    </a:solidFill>
                  </a:tcPr>
                </a:tc>
              </a:tr>
              <a:tr h="318031">
                <a:tc>
                  <a:txBody>
                    <a:bodyPr/>
                    <a:lstStyle/>
                    <a:p>
                      <a:pPr marL="0" marR="0">
                        <a:lnSpc>
                          <a:spcPct val="115000"/>
                        </a:lnSpc>
                        <a:spcBef>
                          <a:spcPts val="0"/>
                        </a:spcBef>
                        <a:spcAft>
                          <a:spcPts val="0"/>
                        </a:spcAft>
                      </a:pPr>
                      <a:r>
                        <a:rPr lang="en-US" sz="1800">
                          <a:solidFill>
                            <a:srgbClr val="31849B"/>
                          </a:solidFill>
                          <a:effectLst/>
                          <a:latin typeface="Times New Roman"/>
                          <a:ea typeface="Times New Roman"/>
                          <a:cs typeface="Times New Roman"/>
                        </a:rPr>
                        <a:t>Increase Virus</a:t>
                      </a:r>
                      <a:endParaRPr lang="en-US" sz="1900">
                        <a:solidFill>
                          <a:srgbClr val="31849B"/>
                        </a:solidFill>
                        <a:effectLst/>
                        <a:latin typeface="Calibri"/>
                        <a:ea typeface="Times New Roman"/>
                        <a:cs typeface="Times New Roman"/>
                      </a:endParaRPr>
                    </a:p>
                  </a:txBody>
                  <a:tcPr marL="119436" marR="119436" marT="0" marB="0">
                    <a:lnL>
                      <a:noFill/>
                    </a:lnL>
                    <a:lnR>
                      <a:noFill/>
                    </a:lnR>
                    <a:lnT>
                      <a:noFill/>
                    </a:lnT>
                    <a:lnB>
                      <a:noFill/>
                    </a:lnB>
                    <a:solidFill>
                      <a:srgbClr val="B6DDE8"/>
                    </a:solidFill>
                  </a:tcPr>
                </a:tc>
                <a:tc>
                  <a:txBody>
                    <a:bodyPr/>
                    <a:lstStyle/>
                    <a:p>
                      <a:pPr marL="0" marR="0">
                        <a:lnSpc>
                          <a:spcPct val="115000"/>
                        </a:lnSpc>
                        <a:spcBef>
                          <a:spcPts val="0"/>
                        </a:spcBef>
                        <a:spcAft>
                          <a:spcPts val="0"/>
                        </a:spcAft>
                      </a:pPr>
                      <a:r>
                        <a:rPr lang="en-US" sz="1800">
                          <a:solidFill>
                            <a:srgbClr val="31849B"/>
                          </a:solidFill>
                          <a:effectLst/>
                          <a:latin typeface="Times New Roman"/>
                          <a:ea typeface="Times New Roman"/>
                          <a:cs typeface="Times New Roman"/>
                        </a:rPr>
                        <a:t> </a:t>
                      </a:r>
                      <a:endParaRPr lang="en-US" sz="1900">
                        <a:solidFill>
                          <a:srgbClr val="31849B"/>
                        </a:solidFill>
                        <a:effectLst/>
                        <a:latin typeface="Calibri"/>
                        <a:ea typeface="Times New Roman"/>
                        <a:cs typeface="Times New Roman"/>
                      </a:endParaRPr>
                    </a:p>
                  </a:txBody>
                  <a:tcPr marL="119436" marR="119436" marT="0" marB="0">
                    <a:lnL>
                      <a:noFill/>
                    </a:lnL>
                    <a:lnR>
                      <a:noFill/>
                    </a:lnR>
                    <a:lnT>
                      <a:noFill/>
                    </a:lnT>
                    <a:lnB>
                      <a:noFill/>
                    </a:lnB>
                    <a:solidFill>
                      <a:srgbClr val="B6DDE8"/>
                    </a:solidFill>
                  </a:tcPr>
                </a:tc>
              </a:tr>
              <a:tr h="318031">
                <a:tc>
                  <a:txBody>
                    <a:bodyPr/>
                    <a:lstStyle/>
                    <a:p>
                      <a:pPr marL="0" marR="0">
                        <a:lnSpc>
                          <a:spcPct val="115000"/>
                        </a:lnSpc>
                        <a:spcBef>
                          <a:spcPts val="0"/>
                        </a:spcBef>
                        <a:spcAft>
                          <a:spcPts val="0"/>
                        </a:spcAft>
                      </a:pPr>
                      <a:r>
                        <a:rPr lang="en-US" sz="1800">
                          <a:solidFill>
                            <a:srgbClr val="31849B"/>
                          </a:solidFill>
                          <a:effectLst/>
                          <a:latin typeface="Times New Roman"/>
                          <a:ea typeface="Times New Roman"/>
                          <a:cs typeface="Times New Roman"/>
                        </a:rPr>
                        <a:t> </a:t>
                      </a:r>
                      <a:endParaRPr lang="en-US" sz="1900">
                        <a:solidFill>
                          <a:srgbClr val="31849B"/>
                        </a:solidFill>
                        <a:effectLst/>
                        <a:latin typeface="Calibri"/>
                        <a:ea typeface="Times New Roman"/>
                        <a:cs typeface="Times New Roman"/>
                      </a:endParaRPr>
                    </a:p>
                  </a:txBody>
                  <a:tcPr marL="119436" marR="119436" marT="0" marB="0">
                    <a:lnL>
                      <a:noFill/>
                    </a:lnL>
                    <a:lnR>
                      <a:noFill/>
                    </a:lnR>
                    <a:lnT>
                      <a:noFill/>
                    </a:lnT>
                    <a:lnB w="12700" cap="flat" cmpd="sng" algn="ctr">
                      <a:solidFill>
                        <a:srgbClr val="4BACC6"/>
                      </a:solidFill>
                      <a:prstDash val="solid"/>
                      <a:round/>
                      <a:headEnd type="none" w="med" len="med"/>
                      <a:tailEnd type="none" w="med" len="med"/>
                    </a:lnB>
                    <a:solidFill>
                      <a:srgbClr val="B6DDE8"/>
                    </a:solidFill>
                  </a:tcPr>
                </a:tc>
                <a:tc>
                  <a:txBody>
                    <a:bodyPr/>
                    <a:lstStyle/>
                    <a:p>
                      <a:pPr marL="0" marR="0">
                        <a:lnSpc>
                          <a:spcPct val="115000"/>
                        </a:lnSpc>
                        <a:spcBef>
                          <a:spcPts val="0"/>
                        </a:spcBef>
                        <a:spcAft>
                          <a:spcPts val="0"/>
                        </a:spcAft>
                      </a:pPr>
                      <a:r>
                        <a:rPr lang="en-US" sz="1800" dirty="0">
                          <a:solidFill>
                            <a:srgbClr val="31849B"/>
                          </a:solidFill>
                          <a:effectLst/>
                          <a:latin typeface="Times New Roman"/>
                          <a:ea typeface="Times New Roman"/>
                          <a:cs typeface="Times New Roman"/>
                        </a:rPr>
                        <a:t> </a:t>
                      </a:r>
                      <a:endParaRPr lang="en-US" sz="1900" dirty="0">
                        <a:solidFill>
                          <a:srgbClr val="31849B"/>
                        </a:solidFill>
                        <a:effectLst/>
                        <a:latin typeface="Calibri"/>
                        <a:ea typeface="Times New Roman"/>
                        <a:cs typeface="Times New Roman"/>
                      </a:endParaRPr>
                    </a:p>
                  </a:txBody>
                  <a:tcPr marL="119436" marR="119436" marT="0" marB="0">
                    <a:lnL>
                      <a:noFill/>
                    </a:lnL>
                    <a:lnR>
                      <a:noFill/>
                    </a:lnR>
                    <a:lnT>
                      <a:noFill/>
                    </a:lnT>
                    <a:lnB w="12700" cap="flat" cmpd="sng" algn="ctr">
                      <a:solidFill>
                        <a:srgbClr val="4BACC6"/>
                      </a:solidFill>
                      <a:prstDash val="solid"/>
                      <a:round/>
                      <a:headEnd type="none" w="med" len="med"/>
                      <a:tailEnd type="none" w="med" len="med"/>
                    </a:lnB>
                    <a:solidFill>
                      <a:srgbClr val="B6DDE8"/>
                    </a:solidFill>
                  </a:tcPr>
                </a:tc>
              </a:tr>
            </a:tbl>
          </a:graphicData>
        </a:graphic>
      </p:graphicFrame>
      <p:sp>
        <p:nvSpPr>
          <p:cNvPr id="4" name="Slide Number Placeholder 3"/>
          <p:cNvSpPr>
            <a:spLocks noGrp="1"/>
          </p:cNvSpPr>
          <p:nvPr>
            <p:ph type="sldNum" sz="quarter" idx="12"/>
          </p:nvPr>
        </p:nvSpPr>
        <p:spPr/>
        <p:txBody>
          <a:bodyPr/>
          <a:lstStyle/>
          <a:p>
            <a:fld id="{AF976E38-F0E6-4674-BA9A-C88903A8B6E8}" type="slidenum">
              <a:rPr lang="en-US" smtClean="0"/>
              <a:pPr/>
              <a:t>9</a:t>
            </a:fld>
            <a:endParaRPr lang="en-US"/>
          </a:p>
        </p:txBody>
      </p:sp>
    </p:spTree>
    <p:extLst>
      <p:ext uri="{BB962C8B-B14F-4D97-AF65-F5344CB8AC3E}">
        <p14:creationId xmlns:p14="http://schemas.microsoft.com/office/powerpoint/2010/main" val="1649171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268</TotalTime>
  <Words>995</Words>
  <Application>Microsoft Office PowerPoint</Application>
  <PresentationFormat>On-screen Show (4:3)</PresentationFormat>
  <Paragraphs>315</Paragraphs>
  <Slides>27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Flow</vt:lpstr>
      <vt:lpstr>Visio</vt:lpstr>
      <vt:lpstr>WaynePC Tech Business Plan</vt:lpstr>
      <vt:lpstr>Outline</vt:lpstr>
      <vt:lpstr>Wayne PC Tech Description</vt:lpstr>
      <vt:lpstr>Competitors</vt:lpstr>
      <vt:lpstr>PowerPoint Presentation</vt:lpstr>
      <vt:lpstr>PowerPoint Presentation</vt:lpstr>
      <vt:lpstr>System Diagram</vt:lpstr>
      <vt:lpstr>Future Leadership</vt:lpstr>
      <vt:lpstr>PowerPoint Presentation</vt:lpstr>
      <vt:lpstr>PowerPoint Presentation</vt:lpstr>
      <vt:lpstr>Marketing Plan</vt:lpstr>
      <vt:lpstr>Marketing Strategy</vt:lpstr>
      <vt:lpstr>PowerPoint Presentation</vt:lpstr>
      <vt:lpstr>Marketing Performance Gauges</vt:lpstr>
      <vt:lpstr>Marketing Performance Gauges</vt:lpstr>
      <vt:lpstr>Marketing Performance Gauges</vt:lpstr>
      <vt:lpstr>Security Threats</vt:lpstr>
      <vt:lpstr>PowerPoint Presentation</vt:lpstr>
      <vt:lpstr>Security Threats</vt:lpstr>
      <vt:lpstr>Risk Analysis Matrix</vt:lpstr>
      <vt:lpstr>Risk Analysis Classification</vt:lpstr>
      <vt:lpstr>Online Payment System</vt:lpstr>
      <vt:lpstr>Shopping Cart Detail</vt:lpstr>
      <vt:lpstr>Synergy </vt:lpstr>
      <vt:lpstr>Demonstration Waynepctech.com</vt:lpstr>
      <vt:lpstr>Conclusion</vt:lpstr>
      <vt:lpstr>Thank You</vt:lpstr>
    </vt:vector>
  </TitlesOfParts>
  <Company>IPFW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Sayed Nayab Hassan</dc:creator>
  <cp:lastModifiedBy>owner</cp:lastModifiedBy>
  <cp:revision>25</cp:revision>
  <dcterms:created xsi:type="dcterms:W3CDTF">2012-04-03T21:01:18Z</dcterms:created>
  <dcterms:modified xsi:type="dcterms:W3CDTF">2012-05-01T23:24:35Z</dcterms:modified>
</cp:coreProperties>
</file>