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7" r:id="rId3"/>
    <p:sldId id="296" r:id="rId4"/>
    <p:sldId id="295" r:id="rId5"/>
    <p:sldId id="297" r:id="rId6"/>
    <p:sldId id="299" r:id="rId7"/>
    <p:sldId id="305" r:id="rId8"/>
    <p:sldId id="306" r:id="rId9"/>
    <p:sldId id="307" r:id="rId10"/>
    <p:sldId id="308" r:id="rId11"/>
    <p:sldId id="286" r:id="rId12"/>
    <p:sldId id="288" r:id="rId13"/>
    <p:sldId id="278" r:id="rId14"/>
    <p:sldId id="280" r:id="rId15"/>
    <p:sldId id="281" r:id="rId16"/>
    <p:sldId id="282" r:id="rId17"/>
    <p:sldId id="284" r:id="rId18"/>
    <p:sldId id="285" r:id="rId19"/>
    <p:sldId id="283" r:id="rId20"/>
    <p:sldId id="289" r:id="rId21"/>
    <p:sldId id="298" r:id="rId22"/>
    <p:sldId id="290" r:id="rId23"/>
    <p:sldId id="291" r:id="rId24"/>
    <p:sldId id="292" r:id="rId25"/>
    <p:sldId id="293" r:id="rId26"/>
    <p:sldId id="300" r:id="rId27"/>
    <p:sldId id="302" r:id="rId28"/>
    <p:sldId id="303" r:id="rId29"/>
    <p:sldId id="301" r:id="rId30"/>
    <p:sldId id="304" r:id="rId31"/>
    <p:sldId id="276" r:id="rId32"/>
    <p:sldId id="30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7" d="100"/>
          <a:sy n="67" d="100"/>
        </p:scale>
        <p:origin x="-1254" y="-7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F750F-DCB1-41F6-840D-7B0A4BD5EFCA}" type="doc">
      <dgm:prSet loTypeId="urn:microsoft.com/office/officeart/2005/8/layout/orgChart1" loCatId="hierarchy" qsTypeId="urn:microsoft.com/office/officeart/2005/8/quickstyle/3d1" qsCatId="3D" csTypeId="urn:microsoft.com/office/officeart/2005/8/colors/accent2_2" csCatId="accent2" phldr="1"/>
      <dgm:spPr/>
      <dgm:t>
        <a:bodyPr/>
        <a:lstStyle/>
        <a:p>
          <a:endParaRPr lang="en-US"/>
        </a:p>
      </dgm:t>
    </dgm:pt>
    <dgm:pt modelId="{AD4AFA28-FAFF-4101-BECA-F7825E82F52A}">
      <dgm:prSet phldrT="[Text]" custT="1"/>
      <dgm:spPr/>
      <dgm:t>
        <a:bodyPr/>
        <a:lstStyle/>
        <a:p>
          <a:pPr algn="ctr"/>
          <a:r>
            <a:rPr lang="en-US" sz="1000">
              <a:latin typeface="Papyrus" pitchFamily="66" charset="0"/>
            </a:rPr>
            <a:t>I</a:t>
          </a:r>
          <a:r>
            <a:rPr lang="en-US" sz="1200">
              <a:latin typeface="Papyrus" pitchFamily="66" charset="0"/>
            </a:rPr>
            <a:t>I</a:t>
          </a:r>
          <a:r>
            <a:rPr lang="en-US" sz="1600">
              <a:latin typeface="Papyrus" pitchFamily="66" charset="0"/>
            </a:rPr>
            <a:t>I Predictions</a:t>
          </a:r>
        </a:p>
        <a:p>
          <a:pPr algn="ctr"/>
          <a:r>
            <a:rPr lang="en-US" sz="1200"/>
            <a:t>Primary Owners / Management</a:t>
          </a:r>
        </a:p>
      </dgm:t>
    </dgm:pt>
    <dgm:pt modelId="{EB41DE97-A0DB-40BC-9F2A-95F808BB724F}" type="parTrans" cxnId="{94E73E13-C645-48BB-94AB-83C7A28323D6}">
      <dgm:prSet/>
      <dgm:spPr/>
      <dgm:t>
        <a:bodyPr/>
        <a:lstStyle/>
        <a:p>
          <a:pPr algn="ctr"/>
          <a:endParaRPr lang="en-US"/>
        </a:p>
      </dgm:t>
    </dgm:pt>
    <dgm:pt modelId="{D42B22BA-5B0A-419D-91B0-97D6ED27D24A}" type="sibTrans" cxnId="{94E73E13-C645-48BB-94AB-83C7A28323D6}">
      <dgm:prSet/>
      <dgm:spPr/>
      <dgm:t>
        <a:bodyPr/>
        <a:lstStyle/>
        <a:p>
          <a:pPr algn="ctr"/>
          <a:endParaRPr lang="en-US"/>
        </a:p>
      </dgm:t>
    </dgm:pt>
    <dgm:pt modelId="{12FB8001-2F83-486E-9ED2-4A7200DB906B}">
      <dgm:prSet phldrT="[Text]"/>
      <dgm:spPr/>
      <dgm:t>
        <a:bodyPr/>
        <a:lstStyle/>
        <a:p>
          <a:pPr algn="ctr"/>
          <a:r>
            <a:rPr lang="en-US"/>
            <a:t>Gregory Scalet - President / CEO:</a:t>
          </a:r>
        </a:p>
        <a:p>
          <a:pPr algn="ctr"/>
          <a:r>
            <a:rPr lang="en-US"/>
            <a:t>Business Manager</a:t>
          </a:r>
        </a:p>
        <a:p>
          <a:pPr algn="ctr"/>
          <a:r>
            <a:rPr lang="en-US"/>
            <a:t>Logistics Manager</a:t>
          </a:r>
        </a:p>
      </dgm:t>
    </dgm:pt>
    <dgm:pt modelId="{E7066AE0-9144-403D-87A7-7ACA1EA33EC3}" type="parTrans" cxnId="{5EA98704-6311-41D3-B25D-901B62E85ADB}">
      <dgm:prSet/>
      <dgm:spPr/>
      <dgm:t>
        <a:bodyPr/>
        <a:lstStyle/>
        <a:p>
          <a:pPr algn="ctr"/>
          <a:endParaRPr lang="en-US"/>
        </a:p>
      </dgm:t>
    </dgm:pt>
    <dgm:pt modelId="{E1370457-69B5-4BCB-A6EB-A5659C9E1192}" type="sibTrans" cxnId="{5EA98704-6311-41D3-B25D-901B62E85ADB}">
      <dgm:prSet/>
      <dgm:spPr/>
      <dgm:t>
        <a:bodyPr/>
        <a:lstStyle/>
        <a:p>
          <a:pPr algn="ctr"/>
          <a:endParaRPr lang="en-US"/>
        </a:p>
      </dgm:t>
    </dgm:pt>
    <dgm:pt modelId="{704001B5-359D-4D09-9466-AE39B40083F1}">
      <dgm:prSet phldrT="[Text]"/>
      <dgm:spPr/>
      <dgm:t>
        <a:bodyPr/>
        <a:lstStyle/>
        <a:p>
          <a:pPr algn="ctr"/>
          <a:r>
            <a:rPr lang="en-US"/>
            <a:t>Dorian Mirchandani - VP:</a:t>
          </a:r>
        </a:p>
        <a:p>
          <a:pPr algn="ctr"/>
          <a:r>
            <a:rPr lang="en-US"/>
            <a:t>Director - Information Technology</a:t>
          </a:r>
        </a:p>
      </dgm:t>
    </dgm:pt>
    <dgm:pt modelId="{9C5799BA-CB7F-4819-A449-DDF2DD087DE4}" type="parTrans" cxnId="{44CDB1B9-BF99-4988-B091-1EC73C092AC7}">
      <dgm:prSet/>
      <dgm:spPr/>
      <dgm:t>
        <a:bodyPr/>
        <a:lstStyle/>
        <a:p>
          <a:pPr algn="ctr"/>
          <a:endParaRPr lang="en-US"/>
        </a:p>
      </dgm:t>
    </dgm:pt>
    <dgm:pt modelId="{681EA800-93DD-4C56-A72C-BE8F9C83D28C}" type="sibTrans" cxnId="{44CDB1B9-BF99-4988-B091-1EC73C092AC7}">
      <dgm:prSet/>
      <dgm:spPr/>
      <dgm:t>
        <a:bodyPr/>
        <a:lstStyle/>
        <a:p>
          <a:pPr algn="ctr"/>
          <a:endParaRPr lang="en-US"/>
        </a:p>
      </dgm:t>
    </dgm:pt>
    <dgm:pt modelId="{A7B0F779-0C67-42DB-B59F-B35D931B9C88}">
      <dgm:prSet phldrT="[Text]"/>
      <dgm:spPr/>
      <dgm:t>
        <a:bodyPr/>
        <a:lstStyle/>
        <a:p>
          <a:pPr algn="ctr"/>
          <a:r>
            <a:rPr lang="en-US"/>
            <a:t>Kevin Locascio - VP: Director - Sales / Marketing &amp; Promotions</a:t>
          </a:r>
        </a:p>
      </dgm:t>
    </dgm:pt>
    <dgm:pt modelId="{246AB92F-4E6B-4099-9EEE-0EBB9D6078C4}" type="parTrans" cxnId="{30CEFDE2-21E1-48B8-9880-E76CB53725EA}">
      <dgm:prSet/>
      <dgm:spPr/>
      <dgm:t>
        <a:bodyPr/>
        <a:lstStyle/>
        <a:p>
          <a:pPr algn="ctr"/>
          <a:endParaRPr lang="en-US"/>
        </a:p>
      </dgm:t>
    </dgm:pt>
    <dgm:pt modelId="{7B835EB9-2A73-44B7-B2BF-66EC7645FD08}" type="sibTrans" cxnId="{30CEFDE2-21E1-48B8-9880-E76CB53725EA}">
      <dgm:prSet/>
      <dgm:spPr/>
      <dgm:t>
        <a:bodyPr/>
        <a:lstStyle/>
        <a:p>
          <a:pPr algn="ctr"/>
          <a:endParaRPr lang="en-US"/>
        </a:p>
      </dgm:t>
    </dgm:pt>
    <dgm:pt modelId="{0E903E87-0126-41C7-BEC4-293CED88711E}" type="pres">
      <dgm:prSet presAssocID="{FB3F750F-DCB1-41F6-840D-7B0A4BD5EFCA}" presName="hierChild1" presStyleCnt="0">
        <dgm:presLayoutVars>
          <dgm:orgChart val="1"/>
          <dgm:chPref val="1"/>
          <dgm:dir/>
          <dgm:animOne val="branch"/>
          <dgm:animLvl val="lvl"/>
          <dgm:resizeHandles/>
        </dgm:presLayoutVars>
      </dgm:prSet>
      <dgm:spPr/>
      <dgm:t>
        <a:bodyPr/>
        <a:lstStyle/>
        <a:p>
          <a:endParaRPr lang="en-US"/>
        </a:p>
      </dgm:t>
    </dgm:pt>
    <dgm:pt modelId="{89FE1A51-3F35-48B2-B76D-025862145AFB}" type="pres">
      <dgm:prSet presAssocID="{AD4AFA28-FAFF-4101-BECA-F7825E82F52A}" presName="hierRoot1" presStyleCnt="0">
        <dgm:presLayoutVars>
          <dgm:hierBranch val="init"/>
        </dgm:presLayoutVars>
      </dgm:prSet>
      <dgm:spPr/>
    </dgm:pt>
    <dgm:pt modelId="{CFC1B519-F655-4633-8D11-41F89D401871}" type="pres">
      <dgm:prSet presAssocID="{AD4AFA28-FAFF-4101-BECA-F7825E82F52A}" presName="rootComposite1" presStyleCnt="0"/>
      <dgm:spPr/>
    </dgm:pt>
    <dgm:pt modelId="{10853404-1F95-4C74-BBE9-7FD58F4DDD89}" type="pres">
      <dgm:prSet presAssocID="{AD4AFA28-FAFF-4101-BECA-F7825E82F52A}" presName="rootText1" presStyleLbl="node0" presStyleIdx="0" presStyleCnt="1">
        <dgm:presLayoutVars>
          <dgm:chPref val="3"/>
        </dgm:presLayoutVars>
      </dgm:prSet>
      <dgm:spPr/>
      <dgm:t>
        <a:bodyPr/>
        <a:lstStyle/>
        <a:p>
          <a:endParaRPr lang="en-US"/>
        </a:p>
      </dgm:t>
    </dgm:pt>
    <dgm:pt modelId="{DD6DD839-86EC-48D6-A3D1-3FAA958B815D}" type="pres">
      <dgm:prSet presAssocID="{AD4AFA28-FAFF-4101-BECA-F7825E82F52A}" presName="rootConnector1" presStyleLbl="node1" presStyleIdx="0" presStyleCnt="0"/>
      <dgm:spPr/>
      <dgm:t>
        <a:bodyPr/>
        <a:lstStyle/>
        <a:p>
          <a:endParaRPr lang="en-US"/>
        </a:p>
      </dgm:t>
    </dgm:pt>
    <dgm:pt modelId="{4318B825-184F-4683-8627-7647A07B1D64}" type="pres">
      <dgm:prSet presAssocID="{AD4AFA28-FAFF-4101-BECA-F7825E82F52A}" presName="hierChild2" presStyleCnt="0"/>
      <dgm:spPr/>
    </dgm:pt>
    <dgm:pt modelId="{62DBD00C-3EA5-45C1-9A8C-8FFB819E3A5E}" type="pres">
      <dgm:prSet presAssocID="{E7066AE0-9144-403D-87A7-7ACA1EA33EC3}" presName="Name37" presStyleLbl="parChTrans1D2" presStyleIdx="0" presStyleCnt="3"/>
      <dgm:spPr/>
      <dgm:t>
        <a:bodyPr/>
        <a:lstStyle/>
        <a:p>
          <a:endParaRPr lang="en-US"/>
        </a:p>
      </dgm:t>
    </dgm:pt>
    <dgm:pt modelId="{723E95F5-8397-4510-A2E8-F373296CDFCE}" type="pres">
      <dgm:prSet presAssocID="{12FB8001-2F83-486E-9ED2-4A7200DB906B}" presName="hierRoot2" presStyleCnt="0">
        <dgm:presLayoutVars>
          <dgm:hierBranch val="init"/>
        </dgm:presLayoutVars>
      </dgm:prSet>
      <dgm:spPr/>
    </dgm:pt>
    <dgm:pt modelId="{6E223126-A32A-416B-A770-A5887052E051}" type="pres">
      <dgm:prSet presAssocID="{12FB8001-2F83-486E-9ED2-4A7200DB906B}" presName="rootComposite" presStyleCnt="0"/>
      <dgm:spPr/>
    </dgm:pt>
    <dgm:pt modelId="{07541D0B-AD0E-4FC7-8E69-EE02DE7B8055}" type="pres">
      <dgm:prSet presAssocID="{12FB8001-2F83-486E-9ED2-4A7200DB906B}" presName="rootText" presStyleLbl="node2" presStyleIdx="0" presStyleCnt="3">
        <dgm:presLayoutVars>
          <dgm:chPref val="3"/>
        </dgm:presLayoutVars>
      </dgm:prSet>
      <dgm:spPr/>
      <dgm:t>
        <a:bodyPr/>
        <a:lstStyle/>
        <a:p>
          <a:endParaRPr lang="en-US"/>
        </a:p>
      </dgm:t>
    </dgm:pt>
    <dgm:pt modelId="{BCE2E6CB-6D8F-4421-9360-527CC7A10F97}" type="pres">
      <dgm:prSet presAssocID="{12FB8001-2F83-486E-9ED2-4A7200DB906B}" presName="rootConnector" presStyleLbl="node2" presStyleIdx="0" presStyleCnt="3"/>
      <dgm:spPr/>
      <dgm:t>
        <a:bodyPr/>
        <a:lstStyle/>
        <a:p>
          <a:endParaRPr lang="en-US"/>
        </a:p>
      </dgm:t>
    </dgm:pt>
    <dgm:pt modelId="{ACC07DE0-9A7A-4D6D-A032-EFC326F5A19A}" type="pres">
      <dgm:prSet presAssocID="{12FB8001-2F83-486E-9ED2-4A7200DB906B}" presName="hierChild4" presStyleCnt="0"/>
      <dgm:spPr/>
    </dgm:pt>
    <dgm:pt modelId="{D7E8ADE3-E818-4D5F-8F00-591E6A9091CC}" type="pres">
      <dgm:prSet presAssocID="{12FB8001-2F83-486E-9ED2-4A7200DB906B}" presName="hierChild5" presStyleCnt="0"/>
      <dgm:spPr/>
    </dgm:pt>
    <dgm:pt modelId="{67766B7E-E9A9-41B6-9E45-14748021B04C}" type="pres">
      <dgm:prSet presAssocID="{9C5799BA-CB7F-4819-A449-DDF2DD087DE4}" presName="Name37" presStyleLbl="parChTrans1D2" presStyleIdx="1" presStyleCnt="3"/>
      <dgm:spPr/>
      <dgm:t>
        <a:bodyPr/>
        <a:lstStyle/>
        <a:p>
          <a:endParaRPr lang="en-US"/>
        </a:p>
      </dgm:t>
    </dgm:pt>
    <dgm:pt modelId="{4C01E237-B01A-4EAC-AEA0-52700C0B569D}" type="pres">
      <dgm:prSet presAssocID="{704001B5-359D-4D09-9466-AE39B40083F1}" presName="hierRoot2" presStyleCnt="0">
        <dgm:presLayoutVars>
          <dgm:hierBranch val="init"/>
        </dgm:presLayoutVars>
      </dgm:prSet>
      <dgm:spPr/>
    </dgm:pt>
    <dgm:pt modelId="{59A579F1-795D-4AAA-9C18-16F234AC0642}" type="pres">
      <dgm:prSet presAssocID="{704001B5-359D-4D09-9466-AE39B40083F1}" presName="rootComposite" presStyleCnt="0"/>
      <dgm:spPr/>
    </dgm:pt>
    <dgm:pt modelId="{67EE83F6-82EE-4C90-A38A-13572C1D6B0C}" type="pres">
      <dgm:prSet presAssocID="{704001B5-359D-4D09-9466-AE39B40083F1}" presName="rootText" presStyleLbl="node2" presStyleIdx="1" presStyleCnt="3">
        <dgm:presLayoutVars>
          <dgm:chPref val="3"/>
        </dgm:presLayoutVars>
      </dgm:prSet>
      <dgm:spPr/>
      <dgm:t>
        <a:bodyPr/>
        <a:lstStyle/>
        <a:p>
          <a:endParaRPr lang="en-US"/>
        </a:p>
      </dgm:t>
    </dgm:pt>
    <dgm:pt modelId="{BC3D066A-E205-49FA-94F4-D93DFD146D72}" type="pres">
      <dgm:prSet presAssocID="{704001B5-359D-4D09-9466-AE39B40083F1}" presName="rootConnector" presStyleLbl="node2" presStyleIdx="1" presStyleCnt="3"/>
      <dgm:spPr/>
      <dgm:t>
        <a:bodyPr/>
        <a:lstStyle/>
        <a:p>
          <a:endParaRPr lang="en-US"/>
        </a:p>
      </dgm:t>
    </dgm:pt>
    <dgm:pt modelId="{BD0FDC99-9733-4875-AEEC-C5D6C92ECCDE}" type="pres">
      <dgm:prSet presAssocID="{704001B5-359D-4D09-9466-AE39B40083F1}" presName="hierChild4" presStyleCnt="0"/>
      <dgm:spPr/>
    </dgm:pt>
    <dgm:pt modelId="{F89EFD47-7614-4B6C-B63F-0764E4F13D2E}" type="pres">
      <dgm:prSet presAssocID="{704001B5-359D-4D09-9466-AE39B40083F1}" presName="hierChild5" presStyleCnt="0"/>
      <dgm:spPr/>
    </dgm:pt>
    <dgm:pt modelId="{845B8AF6-8811-450D-B729-009C18250D2D}" type="pres">
      <dgm:prSet presAssocID="{246AB92F-4E6B-4099-9EEE-0EBB9D6078C4}" presName="Name37" presStyleLbl="parChTrans1D2" presStyleIdx="2" presStyleCnt="3"/>
      <dgm:spPr/>
      <dgm:t>
        <a:bodyPr/>
        <a:lstStyle/>
        <a:p>
          <a:endParaRPr lang="en-US"/>
        </a:p>
      </dgm:t>
    </dgm:pt>
    <dgm:pt modelId="{39227AF7-A590-4DB5-8201-46D11AB26575}" type="pres">
      <dgm:prSet presAssocID="{A7B0F779-0C67-42DB-B59F-B35D931B9C88}" presName="hierRoot2" presStyleCnt="0">
        <dgm:presLayoutVars>
          <dgm:hierBranch val="init"/>
        </dgm:presLayoutVars>
      </dgm:prSet>
      <dgm:spPr/>
    </dgm:pt>
    <dgm:pt modelId="{51B9B9EB-9FE8-4259-8BF7-BCED7E9C4B94}" type="pres">
      <dgm:prSet presAssocID="{A7B0F779-0C67-42DB-B59F-B35D931B9C88}" presName="rootComposite" presStyleCnt="0"/>
      <dgm:spPr/>
    </dgm:pt>
    <dgm:pt modelId="{4E1BD686-7ED8-4F74-9BA4-C8B6DFBC50E0}" type="pres">
      <dgm:prSet presAssocID="{A7B0F779-0C67-42DB-B59F-B35D931B9C88}" presName="rootText" presStyleLbl="node2" presStyleIdx="2" presStyleCnt="3">
        <dgm:presLayoutVars>
          <dgm:chPref val="3"/>
        </dgm:presLayoutVars>
      </dgm:prSet>
      <dgm:spPr/>
      <dgm:t>
        <a:bodyPr/>
        <a:lstStyle/>
        <a:p>
          <a:endParaRPr lang="en-US"/>
        </a:p>
      </dgm:t>
    </dgm:pt>
    <dgm:pt modelId="{212EF38A-92E7-4B09-8FB8-8D373011ED67}" type="pres">
      <dgm:prSet presAssocID="{A7B0F779-0C67-42DB-B59F-B35D931B9C88}" presName="rootConnector" presStyleLbl="node2" presStyleIdx="2" presStyleCnt="3"/>
      <dgm:spPr/>
      <dgm:t>
        <a:bodyPr/>
        <a:lstStyle/>
        <a:p>
          <a:endParaRPr lang="en-US"/>
        </a:p>
      </dgm:t>
    </dgm:pt>
    <dgm:pt modelId="{1828C16F-6110-450B-AAB1-6CAE3C2246B4}" type="pres">
      <dgm:prSet presAssocID="{A7B0F779-0C67-42DB-B59F-B35D931B9C88}" presName="hierChild4" presStyleCnt="0"/>
      <dgm:spPr/>
    </dgm:pt>
    <dgm:pt modelId="{1E7679A2-9A3D-41D1-A377-7E4F8977AA1F}" type="pres">
      <dgm:prSet presAssocID="{A7B0F779-0C67-42DB-B59F-B35D931B9C88}" presName="hierChild5" presStyleCnt="0"/>
      <dgm:spPr/>
    </dgm:pt>
    <dgm:pt modelId="{8C5FDD9E-B93B-435C-A32D-B48DC7A027E2}" type="pres">
      <dgm:prSet presAssocID="{AD4AFA28-FAFF-4101-BECA-F7825E82F52A}" presName="hierChild3" presStyleCnt="0"/>
      <dgm:spPr/>
    </dgm:pt>
  </dgm:ptLst>
  <dgm:cxnLst>
    <dgm:cxn modelId="{5EA98704-6311-41D3-B25D-901B62E85ADB}" srcId="{AD4AFA28-FAFF-4101-BECA-F7825E82F52A}" destId="{12FB8001-2F83-486E-9ED2-4A7200DB906B}" srcOrd="0" destOrd="0" parTransId="{E7066AE0-9144-403D-87A7-7ACA1EA33EC3}" sibTransId="{E1370457-69B5-4BCB-A6EB-A5659C9E1192}"/>
    <dgm:cxn modelId="{8EBD259B-569C-49A8-9447-2556E8BCA5A0}" type="presOf" srcId="{12FB8001-2F83-486E-9ED2-4A7200DB906B}" destId="{07541D0B-AD0E-4FC7-8E69-EE02DE7B8055}" srcOrd="0" destOrd="0" presId="urn:microsoft.com/office/officeart/2005/8/layout/orgChart1"/>
    <dgm:cxn modelId="{BDF4762C-1970-45E8-A795-6ECD26F85A9B}" type="presOf" srcId="{246AB92F-4E6B-4099-9EEE-0EBB9D6078C4}" destId="{845B8AF6-8811-450D-B729-009C18250D2D}" srcOrd="0" destOrd="0" presId="urn:microsoft.com/office/officeart/2005/8/layout/orgChart1"/>
    <dgm:cxn modelId="{FAB463C9-1B59-4558-AE4E-20DF8F3E095A}" type="presOf" srcId="{AD4AFA28-FAFF-4101-BECA-F7825E82F52A}" destId="{DD6DD839-86EC-48D6-A3D1-3FAA958B815D}" srcOrd="1" destOrd="0" presId="urn:microsoft.com/office/officeart/2005/8/layout/orgChart1"/>
    <dgm:cxn modelId="{2919E288-1488-443E-89B9-85154BF56073}" type="presOf" srcId="{A7B0F779-0C67-42DB-B59F-B35D931B9C88}" destId="{4E1BD686-7ED8-4F74-9BA4-C8B6DFBC50E0}" srcOrd="0" destOrd="0" presId="urn:microsoft.com/office/officeart/2005/8/layout/orgChart1"/>
    <dgm:cxn modelId="{44CDB1B9-BF99-4988-B091-1EC73C092AC7}" srcId="{AD4AFA28-FAFF-4101-BECA-F7825E82F52A}" destId="{704001B5-359D-4D09-9466-AE39B40083F1}" srcOrd="1" destOrd="0" parTransId="{9C5799BA-CB7F-4819-A449-DDF2DD087DE4}" sibTransId="{681EA800-93DD-4C56-A72C-BE8F9C83D28C}"/>
    <dgm:cxn modelId="{E90568E0-ED9F-4289-B999-7EB50E4A25E5}" type="presOf" srcId="{A7B0F779-0C67-42DB-B59F-B35D931B9C88}" destId="{212EF38A-92E7-4B09-8FB8-8D373011ED67}" srcOrd="1" destOrd="0" presId="urn:microsoft.com/office/officeart/2005/8/layout/orgChart1"/>
    <dgm:cxn modelId="{94E73E13-C645-48BB-94AB-83C7A28323D6}" srcId="{FB3F750F-DCB1-41F6-840D-7B0A4BD5EFCA}" destId="{AD4AFA28-FAFF-4101-BECA-F7825E82F52A}" srcOrd="0" destOrd="0" parTransId="{EB41DE97-A0DB-40BC-9F2A-95F808BB724F}" sibTransId="{D42B22BA-5B0A-419D-91B0-97D6ED27D24A}"/>
    <dgm:cxn modelId="{75925BB0-B754-4E06-8CAD-9A94BBB7188B}" type="presOf" srcId="{AD4AFA28-FAFF-4101-BECA-F7825E82F52A}" destId="{10853404-1F95-4C74-BBE9-7FD58F4DDD89}" srcOrd="0" destOrd="0" presId="urn:microsoft.com/office/officeart/2005/8/layout/orgChart1"/>
    <dgm:cxn modelId="{3538079F-8899-433A-A182-0E93F3C1DA17}" type="presOf" srcId="{704001B5-359D-4D09-9466-AE39B40083F1}" destId="{BC3D066A-E205-49FA-94F4-D93DFD146D72}" srcOrd="1" destOrd="0" presId="urn:microsoft.com/office/officeart/2005/8/layout/orgChart1"/>
    <dgm:cxn modelId="{30CEFDE2-21E1-48B8-9880-E76CB53725EA}" srcId="{AD4AFA28-FAFF-4101-BECA-F7825E82F52A}" destId="{A7B0F779-0C67-42DB-B59F-B35D931B9C88}" srcOrd="2" destOrd="0" parTransId="{246AB92F-4E6B-4099-9EEE-0EBB9D6078C4}" sibTransId="{7B835EB9-2A73-44B7-B2BF-66EC7645FD08}"/>
    <dgm:cxn modelId="{2CC3C783-8EA5-4FA8-AF60-10C4A1D07BE8}" type="presOf" srcId="{9C5799BA-CB7F-4819-A449-DDF2DD087DE4}" destId="{67766B7E-E9A9-41B6-9E45-14748021B04C}" srcOrd="0" destOrd="0" presId="urn:microsoft.com/office/officeart/2005/8/layout/orgChart1"/>
    <dgm:cxn modelId="{950A85FA-3BBB-49E4-A1D4-A093285ABEB6}" type="presOf" srcId="{704001B5-359D-4D09-9466-AE39B40083F1}" destId="{67EE83F6-82EE-4C90-A38A-13572C1D6B0C}" srcOrd="0" destOrd="0" presId="urn:microsoft.com/office/officeart/2005/8/layout/orgChart1"/>
    <dgm:cxn modelId="{415B123B-DF6B-4AA4-ABA6-3A5BE88A5989}" type="presOf" srcId="{12FB8001-2F83-486E-9ED2-4A7200DB906B}" destId="{BCE2E6CB-6D8F-4421-9360-527CC7A10F97}" srcOrd="1" destOrd="0" presId="urn:microsoft.com/office/officeart/2005/8/layout/orgChart1"/>
    <dgm:cxn modelId="{CC181342-5CD8-4E80-BB2E-29B460CE9613}" type="presOf" srcId="{FB3F750F-DCB1-41F6-840D-7B0A4BD5EFCA}" destId="{0E903E87-0126-41C7-BEC4-293CED88711E}" srcOrd="0" destOrd="0" presId="urn:microsoft.com/office/officeart/2005/8/layout/orgChart1"/>
    <dgm:cxn modelId="{A49538E1-6A06-4AC7-8BEF-6316B2143441}" type="presOf" srcId="{E7066AE0-9144-403D-87A7-7ACA1EA33EC3}" destId="{62DBD00C-3EA5-45C1-9A8C-8FFB819E3A5E}" srcOrd="0" destOrd="0" presId="urn:microsoft.com/office/officeart/2005/8/layout/orgChart1"/>
    <dgm:cxn modelId="{AF54EADF-3998-4676-B112-EABFC6BE361C}" type="presParOf" srcId="{0E903E87-0126-41C7-BEC4-293CED88711E}" destId="{89FE1A51-3F35-48B2-B76D-025862145AFB}" srcOrd="0" destOrd="0" presId="urn:microsoft.com/office/officeart/2005/8/layout/orgChart1"/>
    <dgm:cxn modelId="{2479C673-DC98-472F-BA97-E1097452522C}" type="presParOf" srcId="{89FE1A51-3F35-48B2-B76D-025862145AFB}" destId="{CFC1B519-F655-4633-8D11-41F89D401871}" srcOrd="0" destOrd="0" presId="urn:microsoft.com/office/officeart/2005/8/layout/orgChart1"/>
    <dgm:cxn modelId="{F296DAE5-B122-45EB-99C4-55720B9B9DD0}" type="presParOf" srcId="{CFC1B519-F655-4633-8D11-41F89D401871}" destId="{10853404-1F95-4C74-BBE9-7FD58F4DDD89}" srcOrd="0" destOrd="0" presId="urn:microsoft.com/office/officeart/2005/8/layout/orgChart1"/>
    <dgm:cxn modelId="{E161B241-441B-46C4-A0F8-0BF0AF874654}" type="presParOf" srcId="{CFC1B519-F655-4633-8D11-41F89D401871}" destId="{DD6DD839-86EC-48D6-A3D1-3FAA958B815D}" srcOrd="1" destOrd="0" presId="urn:microsoft.com/office/officeart/2005/8/layout/orgChart1"/>
    <dgm:cxn modelId="{8FB9342A-498F-42A4-839B-4D528D326812}" type="presParOf" srcId="{89FE1A51-3F35-48B2-B76D-025862145AFB}" destId="{4318B825-184F-4683-8627-7647A07B1D64}" srcOrd="1" destOrd="0" presId="urn:microsoft.com/office/officeart/2005/8/layout/orgChart1"/>
    <dgm:cxn modelId="{59E61B35-1FE8-4264-9245-B17B4EC7F59A}" type="presParOf" srcId="{4318B825-184F-4683-8627-7647A07B1D64}" destId="{62DBD00C-3EA5-45C1-9A8C-8FFB819E3A5E}" srcOrd="0" destOrd="0" presId="urn:microsoft.com/office/officeart/2005/8/layout/orgChart1"/>
    <dgm:cxn modelId="{15120D31-3D20-4249-8FBD-9A41F9EB7D59}" type="presParOf" srcId="{4318B825-184F-4683-8627-7647A07B1D64}" destId="{723E95F5-8397-4510-A2E8-F373296CDFCE}" srcOrd="1" destOrd="0" presId="urn:microsoft.com/office/officeart/2005/8/layout/orgChart1"/>
    <dgm:cxn modelId="{79915BF3-EC99-451F-B6BD-D847C44BFB8C}" type="presParOf" srcId="{723E95F5-8397-4510-A2E8-F373296CDFCE}" destId="{6E223126-A32A-416B-A770-A5887052E051}" srcOrd="0" destOrd="0" presId="urn:microsoft.com/office/officeart/2005/8/layout/orgChart1"/>
    <dgm:cxn modelId="{C395FF96-751E-4796-B7B7-B34C22ABE544}" type="presParOf" srcId="{6E223126-A32A-416B-A770-A5887052E051}" destId="{07541D0B-AD0E-4FC7-8E69-EE02DE7B8055}" srcOrd="0" destOrd="0" presId="urn:microsoft.com/office/officeart/2005/8/layout/orgChart1"/>
    <dgm:cxn modelId="{FAFC5DAA-BD55-4999-891C-1955D1472687}" type="presParOf" srcId="{6E223126-A32A-416B-A770-A5887052E051}" destId="{BCE2E6CB-6D8F-4421-9360-527CC7A10F97}" srcOrd="1" destOrd="0" presId="urn:microsoft.com/office/officeart/2005/8/layout/orgChart1"/>
    <dgm:cxn modelId="{17142600-50F5-4180-A53A-5BA1D4FB0443}" type="presParOf" srcId="{723E95F5-8397-4510-A2E8-F373296CDFCE}" destId="{ACC07DE0-9A7A-4D6D-A032-EFC326F5A19A}" srcOrd="1" destOrd="0" presId="urn:microsoft.com/office/officeart/2005/8/layout/orgChart1"/>
    <dgm:cxn modelId="{826ADA09-EFAF-435B-8D8C-6CEA7A3FB600}" type="presParOf" srcId="{723E95F5-8397-4510-A2E8-F373296CDFCE}" destId="{D7E8ADE3-E818-4D5F-8F00-591E6A9091CC}" srcOrd="2" destOrd="0" presId="urn:microsoft.com/office/officeart/2005/8/layout/orgChart1"/>
    <dgm:cxn modelId="{EC92ED39-9229-4A0B-8603-DE6C84540F7B}" type="presParOf" srcId="{4318B825-184F-4683-8627-7647A07B1D64}" destId="{67766B7E-E9A9-41B6-9E45-14748021B04C}" srcOrd="2" destOrd="0" presId="urn:microsoft.com/office/officeart/2005/8/layout/orgChart1"/>
    <dgm:cxn modelId="{CDAA193E-1773-416E-AD41-18ACE43B786A}" type="presParOf" srcId="{4318B825-184F-4683-8627-7647A07B1D64}" destId="{4C01E237-B01A-4EAC-AEA0-52700C0B569D}" srcOrd="3" destOrd="0" presId="urn:microsoft.com/office/officeart/2005/8/layout/orgChart1"/>
    <dgm:cxn modelId="{DCC2A45C-2987-42CD-B796-740A03B368FF}" type="presParOf" srcId="{4C01E237-B01A-4EAC-AEA0-52700C0B569D}" destId="{59A579F1-795D-4AAA-9C18-16F234AC0642}" srcOrd="0" destOrd="0" presId="urn:microsoft.com/office/officeart/2005/8/layout/orgChart1"/>
    <dgm:cxn modelId="{B9413411-3470-4F20-9C72-5D935FB2DC70}" type="presParOf" srcId="{59A579F1-795D-4AAA-9C18-16F234AC0642}" destId="{67EE83F6-82EE-4C90-A38A-13572C1D6B0C}" srcOrd="0" destOrd="0" presId="urn:microsoft.com/office/officeart/2005/8/layout/orgChart1"/>
    <dgm:cxn modelId="{438841D1-A9EF-4A2E-A9A4-DAC89DA9E484}" type="presParOf" srcId="{59A579F1-795D-4AAA-9C18-16F234AC0642}" destId="{BC3D066A-E205-49FA-94F4-D93DFD146D72}" srcOrd="1" destOrd="0" presId="urn:microsoft.com/office/officeart/2005/8/layout/orgChart1"/>
    <dgm:cxn modelId="{357D4E70-D1FC-4A8F-9216-9AB94F8BB042}" type="presParOf" srcId="{4C01E237-B01A-4EAC-AEA0-52700C0B569D}" destId="{BD0FDC99-9733-4875-AEEC-C5D6C92ECCDE}" srcOrd="1" destOrd="0" presId="urn:microsoft.com/office/officeart/2005/8/layout/orgChart1"/>
    <dgm:cxn modelId="{4E1F6288-29C9-46B5-99E6-1327A9F8EA21}" type="presParOf" srcId="{4C01E237-B01A-4EAC-AEA0-52700C0B569D}" destId="{F89EFD47-7614-4B6C-B63F-0764E4F13D2E}" srcOrd="2" destOrd="0" presId="urn:microsoft.com/office/officeart/2005/8/layout/orgChart1"/>
    <dgm:cxn modelId="{4A9BA03F-A746-4851-A8C9-37CB6FEA109A}" type="presParOf" srcId="{4318B825-184F-4683-8627-7647A07B1D64}" destId="{845B8AF6-8811-450D-B729-009C18250D2D}" srcOrd="4" destOrd="0" presId="urn:microsoft.com/office/officeart/2005/8/layout/orgChart1"/>
    <dgm:cxn modelId="{CC40E2F4-1D19-40CB-8FE7-C54E683AC00C}" type="presParOf" srcId="{4318B825-184F-4683-8627-7647A07B1D64}" destId="{39227AF7-A590-4DB5-8201-46D11AB26575}" srcOrd="5" destOrd="0" presId="urn:microsoft.com/office/officeart/2005/8/layout/orgChart1"/>
    <dgm:cxn modelId="{39D322FB-B12B-487A-A114-29EC18208E95}" type="presParOf" srcId="{39227AF7-A590-4DB5-8201-46D11AB26575}" destId="{51B9B9EB-9FE8-4259-8BF7-BCED7E9C4B94}" srcOrd="0" destOrd="0" presId="urn:microsoft.com/office/officeart/2005/8/layout/orgChart1"/>
    <dgm:cxn modelId="{0F8B12EF-A568-4D34-B5CE-4EC3C2A001C7}" type="presParOf" srcId="{51B9B9EB-9FE8-4259-8BF7-BCED7E9C4B94}" destId="{4E1BD686-7ED8-4F74-9BA4-C8B6DFBC50E0}" srcOrd="0" destOrd="0" presId="urn:microsoft.com/office/officeart/2005/8/layout/orgChart1"/>
    <dgm:cxn modelId="{B78EA137-AA5B-442A-8574-9BBF38FC7282}" type="presParOf" srcId="{51B9B9EB-9FE8-4259-8BF7-BCED7E9C4B94}" destId="{212EF38A-92E7-4B09-8FB8-8D373011ED67}" srcOrd="1" destOrd="0" presId="urn:microsoft.com/office/officeart/2005/8/layout/orgChart1"/>
    <dgm:cxn modelId="{BE3BE805-D35A-4CD0-84C2-156D1C4D9CC8}" type="presParOf" srcId="{39227AF7-A590-4DB5-8201-46D11AB26575}" destId="{1828C16F-6110-450B-AAB1-6CAE3C2246B4}" srcOrd="1" destOrd="0" presId="urn:microsoft.com/office/officeart/2005/8/layout/orgChart1"/>
    <dgm:cxn modelId="{546308C9-71C5-40B6-8A8D-1BAEB1304C56}" type="presParOf" srcId="{39227AF7-A590-4DB5-8201-46D11AB26575}" destId="{1E7679A2-9A3D-41D1-A377-7E4F8977AA1F}" srcOrd="2" destOrd="0" presId="urn:microsoft.com/office/officeart/2005/8/layout/orgChart1"/>
    <dgm:cxn modelId="{BE132F2F-01EB-4AD5-882F-A5930F0A3C79}" type="presParOf" srcId="{89FE1A51-3F35-48B2-B76D-025862145AFB}" destId="{8C5FDD9E-B93B-435C-A32D-B48DC7A027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A145B-60BC-436C-B3BC-31C9BF201FAE}" type="doc">
      <dgm:prSet loTypeId="urn:microsoft.com/office/officeart/2005/8/layout/hProcess7#1" loCatId="list" qsTypeId="urn:microsoft.com/office/officeart/2005/8/quickstyle/simple1" qsCatId="simple" csTypeId="urn:microsoft.com/office/officeart/2005/8/colors/accent2_3" csCatId="accent2" phldr="1"/>
      <dgm:spPr/>
      <dgm:t>
        <a:bodyPr/>
        <a:lstStyle/>
        <a:p>
          <a:endParaRPr lang="en-US"/>
        </a:p>
      </dgm:t>
    </dgm:pt>
    <dgm:pt modelId="{653F987E-F1A3-4FE2-8049-D731823FD505}">
      <dgm:prSet phldrT="[Text]"/>
      <dgm:spPr/>
      <dgm:t>
        <a:bodyPr/>
        <a:lstStyle/>
        <a:p>
          <a:r>
            <a:rPr lang="en-US"/>
            <a:t>PHASE</a:t>
          </a:r>
        </a:p>
      </dgm:t>
    </dgm:pt>
    <dgm:pt modelId="{0ABC65D3-82DF-43EE-BB77-D0FC408A4CAF}" type="parTrans" cxnId="{C1CAE3E7-88D1-4DB7-96A4-683F8B46F1CC}">
      <dgm:prSet/>
      <dgm:spPr/>
      <dgm:t>
        <a:bodyPr/>
        <a:lstStyle/>
        <a:p>
          <a:endParaRPr lang="en-US"/>
        </a:p>
      </dgm:t>
    </dgm:pt>
    <dgm:pt modelId="{1AF681FC-14A3-425F-A9C5-2F9B2EAD487E}" type="sibTrans" cxnId="{C1CAE3E7-88D1-4DB7-96A4-683F8B46F1CC}">
      <dgm:prSet/>
      <dgm:spPr/>
      <dgm:t>
        <a:bodyPr/>
        <a:lstStyle/>
        <a:p>
          <a:endParaRPr lang="en-US"/>
        </a:p>
      </dgm:t>
    </dgm:pt>
    <dgm:pt modelId="{376BE367-1B42-465D-B955-EB600475139C}">
      <dgm:prSet phldrT="[Text]" custT="1"/>
      <dgm:spPr/>
      <dgm:t>
        <a:bodyPr/>
        <a:lstStyle/>
        <a:p>
          <a:r>
            <a:rPr lang="en-US" sz="2400"/>
            <a:t>Research &amp; Strategy</a:t>
          </a:r>
        </a:p>
      </dgm:t>
    </dgm:pt>
    <dgm:pt modelId="{234B2376-DD50-4C60-858E-FCC09118F734}" type="parTrans" cxnId="{5EC68BA9-36A1-4241-999C-2FB6E0EA343A}">
      <dgm:prSet/>
      <dgm:spPr/>
      <dgm:t>
        <a:bodyPr/>
        <a:lstStyle/>
        <a:p>
          <a:endParaRPr lang="en-US"/>
        </a:p>
      </dgm:t>
    </dgm:pt>
    <dgm:pt modelId="{ADB0AE14-F675-481B-A7FC-2C8EC18F10A6}" type="sibTrans" cxnId="{5EC68BA9-36A1-4241-999C-2FB6E0EA343A}">
      <dgm:prSet/>
      <dgm:spPr/>
      <dgm:t>
        <a:bodyPr/>
        <a:lstStyle/>
        <a:p>
          <a:endParaRPr lang="en-US"/>
        </a:p>
      </dgm:t>
    </dgm:pt>
    <dgm:pt modelId="{9A9171AC-5BDC-405C-B0BC-9A00B0E523C9}">
      <dgm:prSet phldrT="[Text]"/>
      <dgm:spPr/>
      <dgm:t>
        <a:bodyPr/>
        <a:lstStyle/>
        <a:p>
          <a:r>
            <a:rPr lang="en-US"/>
            <a:t>STEPS</a:t>
          </a:r>
        </a:p>
      </dgm:t>
    </dgm:pt>
    <dgm:pt modelId="{E7C51304-A908-4AF0-A8EF-04A17A5B4A0A}" type="parTrans" cxnId="{BCC01802-D1F8-4A8E-A45B-99BA9B6E12ED}">
      <dgm:prSet/>
      <dgm:spPr/>
      <dgm:t>
        <a:bodyPr/>
        <a:lstStyle/>
        <a:p>
          <a:endParaRPr lang="en-US"/>
        </a:p>
      </dgm:t>
    </dgm:pt>
    <dgm:pt modelId="{92B117F3-9489-422E-B5D2-6C6BC7DC8E6A}" type="sibTrans" cxnId="{BCC01802-D1F8-4A8E-A45B-99BA9B6E12ED}">
      <dgm:prSet/>
      <dgm:spPr/>
      <dgm:t>
        <a:bodyPr/>
        <a:lstStyle/>
        <a:p>
          <a:endParaRPr lang="en-US"/>
        </a:p>
      </dgm:t>
    </dgm:pt>
    <dgm:pt modelId="{FA4FF84D-F0C6-4501-8126-3F5593A3EA5B}">
      <dgm:prSet phldrT="[Text]"/>
      <dgm:spPr/>
      <dgm:t>
        <a:bodyPr/>
        <a:lstStyle/>
        <a:p>
          <a:r>
            <a:rPr lang="en-US"/>
            <a:t>Interview users</a:t>
          </a:r>
        </a:p>
        <a:p>
          <a:r>
            <a:rPr lang="en-US"/>
            <a:t>Understand target audience</a:t>
          </a:r>
        </a:p>
        <a:p>
          <a:r>
            <a:rPr lang="en-US"/>
            <a:t>Competitive Analysis</a:t>
          </a:r>
        </a:p>
        <a:p>
          <a:r>
            <a:rPr lang="en-US"/>
            <a:t>Research</a:t>
          </a:r>
        </a:p>
        <a:p>
          <a:r>
            <a:rPr lang="en-US"/>
            <a:t>Manage Objectives &amp; User Expectations</a:t>
          </a:r>
        </a:p>
      </dgm:t>
    </dgm:pt>
    <dgm:pt modelId="{6E066F01-FA5B-477C-A995-CBDD9D338F7F}" type="parTrans" cxnId="{43D732BA-47A3-41CA-BEEF-5BD4E556D40C}">
      <dgm:prSet/>
      <dgm:spPr/>
      <dgm:t>
        <a:bodyPr/>
        <a:lstStyle/>
        <a:p>
          <a:endParaRPr lang="en-US"/>
        </a:p>
      </dgm:t>
    </dgm:pt>
    <dgm:pt modelId="{0A1CFD39-C1DB-4A32-B4A1-5F583D49A6BC}" type="sibTrans" cxnId="{43D732BA-47A3-41CA-BEEF-5BD4E556D40C}">
      <dgm:prSet/>
      <dgm:spPr/>
      <dgm:t>
        <a:bodyPr/>
        <a:lstStyle/>
        <a:p>
          <a:endParaRPr lang="en-US"/>
        </a:p>
      </dgm:t>
    </dgm:pt>
    <dgm:pt modelId="{0402DA65-2202-4A01-BDB7-CF09C85354D1}">
      <dgm:prSet phldrT="[Text]"/>
      <dgm:spPr/>
      <dgm:t>
        <a:bodyPr/>
        <a:lstStyle/>
        <a:p>
          <a:r>
            <a:rPr lang="en-US"/>
            <a:t>OUTCOME</a:t>
          </a:r>
        </a:p>
      </dgm:t>
    </dgm:pt>
    <dgm:pt modelId="{D06A0B18-B38F-48DD-BD74-0245056D67A0}" type="parTrans" cxnId="{0643D6EF-DC9E-4517-A2EA-37F561F7D655}">
      <dgm:prSet/>
      <dgm:spPr/>
      <dgm:t>
        <a:bodyPr/>
        <a:lstStyle/>
        <a:p>
          <a:endParaRPr lang="en-US"/>
        </a:p>
      </dgm:t>
    </dgm:pt>
    <dgm:pt modelId="{17766458-4736-4AFE-9790-3400EF14E2B4}" type="sibTrans" cxnId="{0643D6EF-DC9E-4517-A2EA-37F561F7D655}">
      <dgm:prSet/>
      <dgm:spPr/>
      <dgm:t>
        <a:bodyPr/>
        <a:lstStyle/>
        <a:p>
          <a:endParaRPr lang="en-US"/>
        </a:p>
      </dgm:t>
    </dgm:pt>
    <dgm:pt modelId="{244B7B9D-4B45-40A7-B82B-FC580075C25B}">
      <dgm:prSet phldrT="[Text]"/>
      <dgm:spPr/>
      <dgm:t>
        <a:bodyPr/>
        <a:lstStyle/>
        <a:p>
          <a:r>
            <a:rPr lang="en-US"/>
            <a:t>We will know what our users want to see and predict. This knowledge will help us provide the best experience possible in a format users want.</a:t>
          </a:r>
        </a:p>
      </dgm:t>
    </dgm:pt>
    <dgm:pt modelId="{F86E1AA0-111D-4128-8AFF-B6428FB0F8B3}" type="parTrans" cxnId="{4AAF8D65-A756-4C27-AD1E-B38FE5E9AB9B}">
      <dgm:prSet/>
      <dgm:spPr/>
      <dgm:t>
        <a:bodyPr/>
        <a:lstStyle/>
        <a:p>
          <a:endParaRPr lang="en-US"/>
        </a:p>
      </dgm:t>
    </dgm:pt>
    <dgm:pt modelId="{966769F2-D48D-4430-93B8-F58C3475D231}" type="sibTrans" cxnId="{4AAF8D65-A756-4C27-AD1E-B38FE5E9AB9B}">
      <dgm:prSet/>
      <dgm:spPr/>
      <dgm:t>
        <a:bodyPr/>
        <a:lstStyle/>
        <a:p>
          <a:endParaRPr lang="en-US"/>
        </a:p>
      </dgm:t>
    </dgm:pt>
    <dgm:pt modelId="{95103668-BFE1-427E-93AC-8944E5D6FC66}" type="pres">
      <dgm:prSet presAssocID="{3FEA145B-60BC-436C-B3BC-31C9BF201FAE}" presName="Name0" presStyleCnt="0">
        <dgm:presLayoutVars>
          <dgm:dir/>
          <dgm:animLvl val="lvl"/>
          <dgm:resizeHandles val="exact"/>
        </dgm:presLayoutVars>
      </dgm:prSet>
      <dgm:spPr/>
      <dgm:t>
        <a:bodyPr/>
        <a:lstStyle/>
        <a:p>
          <a:endParaRPr lang="en-US"/>
        </a:p>
      </dgm:t>
    </dgm:pt>
    <dgm:pt modelId="{ABFA471E-C165-43E9-9FF8-C842AB7EBB39}" type="pres">
      <dgm:prSet presAssocID="{653F987E-F1A3-4FE2-8049-D731823FD505}" presName="compositeNode" presStyleCnt="0">
        <dgm:presLayoutVars>
          <dgm:bulletEnabled val="1"/>
        </dgm:presLayoutVars>
      </dgm:prSet>
      <dgm:spPr/>
    </dgm:pt>
    <dgm:pt modelId="{8B795B62-8283-45FB-89F1-041C5824B9FC}" type="pres">
      <dgm:prSet presAssocID="{653F987E-F1A3-4FE2-8049-D731823FD505}" presName="bgRect" presStyleLbl="node1" presStyleIdx="0" presStyleCnt="3"/>
      <dgm:spPr/>
      <dgm:t>
        <a:bodyPr/>
        <a:lstStyle/>
        <a:p>
          <a:endParaRPr lang="en-US"/>
        </a:p>
      </dgm:t>
    </dgm:pt>
    <dgm:pt modelId="{FCDA8A71-F25C-4D77-9DF6-3D2E5598E1E0}" type="pres">
      <dgm:prSet presAssocID="{653F987E-F1A3-4FE2-8049-D731823FD505}" presName="parentNode" presStyleLbl="node1" presStyleIdx="0" presStyleCnt="3">
        <dgm:presLayoutVars>
          <dgm:chMax val="0"/>
          <dgm:bulletEnabled val="1"/>
        </dgm:presLayoutVars>
      </dgm:prSet>
      <dgm:spPr/>
      <dgm:t>
        <a:bodyPr/>
        <a:lstStyle/>
        <a:p>
          <a:endParaRPr lang="en-US"/>
        </a:p>
      </dgm:t>
    </dgm:pt>
    <dgm:pt modelId="{CF4AD73A-27E0-4EB6-8123-2619B1E4BA42}" type="pres">
      <dgm:prSet presAssocID="{653F987E-F1A3-4FE2-8049-D731823FD505}" presName="childNode" presStyleLbl="node1" presStyleIdx="0" presStyleCnt="3">
        <dgm:presLayoutVars>
          <dgm:bulletEnabled val="1"/>
        </dgm:presLayoutVars>
      </dgm:prSet>
      <dgm:spPr/>
      <dgm:t>
        <a:bodyPr/>
        <a:lstStyle/>
        <a:p>
          <a:endParaRPr lang="en-US"/>
        </a:p>
      </dgm:t>
    </dgm:pt>
    <dgm:pt modelId="{4F20BD5C-DA71-4BD0-A498-F48A868E302E}" type="pres">
      <dgm:prSet presAssocID="{1AF681FC-14A3-425F-A9C5-2F9B2EAD487E}" presName="hSp" presStyleCnt="0"/>
      <dgm:spPr/>
    </dgm:pt>
    <dgm:pt modelId="{90869244-4264-4B32-B7EE-3786CF0F4F54}" type="pres">
      <dgm:prSet presAssocID="{1AF681FC-14A3-425F-A9C5-2F9B2EAD487E}" presName="vProcSp" presStyleCnt="0"/>
      <dgm:spPr/>
    </dgm:pt>
    <dgm:pt modelId="{95856AE4-8F62-4DA5-BFA7-534EF7E880D2}" type="pres">
      <dgm:prSet presAssocID="{1AF681FC-14A3-425F-A9C5-2F9B2EAD487E}" presName="vSp1" presStyleCnt="0"/>
      <dgm:spPr/>
    </dgm:pt>
    <dgm:pt modelId="{BC3773FE-AF20-4EA9-B3F4-46049CBFDDDE}" type="pres">
      <dgm:prSet presAssocID="{1AF681FC-14A3-425F-A9C5-2F9B2EAD487E}" presName="simulatedConn" presStyleLbl="solidFgAcc1" presStyleIdx="0" presStyleCnt="2"/>
      <dgm:spPr/>
    </dgm:pt>
    <dgm:pt modelId="{7552922C-9E9F-4D0A-BB60-42D8D94EFA12}" type="pres">
      <dgm:prSet presAssocID="{1AF681FC-14A3-425F-A9C5-2F9B2EAD487E}" presName="vSp2" presStyleCnt="0"/>
      <dgm:spPr/>
    </dgm:pt>
    <dgm:pt modelId="{1C916EF2-99F3-4513-81D6-1F2B317656D8}" type="pres">
      <dgm:prSet presAssocID="{1AF681FC-14A3-425F-A9C5-2F9B2EAD487E}" presName="sibTrans" presStyleCnt="0"/>
      <dgm:spPr/>
    </dgm:pt>
    <dgm:pt modelId="{0654301E-989A-4AAA-925C-84C3BF09DCDF}" type="pres">
      <dgm:prSet presAssocID="{9A9171AC-5BDC-405C-B0BC-9A00B0E523C9}" presName="compositeNode" presStyleCnt="0">
        <dgm:presLayoutVars>
          <dgm:bulletEnabled val="1"/>
        </dgm:presLayoutVars>
      </dgm:prSet>
      <dgm:spPr/>
    </dgm:pt>
    <dgm:pt modelId="{78DDBEC4-6A72-4D10-B291-5C8C789F5D99}" type="pres">
      <dgm:prSet presAssocID="{9A9171AC-5BDC-405C-B0BC-9A00B0E523C9}" presName="bgRect" presStyleLbl="node1" presStyleIdx="1" presStyleCnt="3"/>
      <dgm:spPr/>
      <dgm:t>
        <a:bodyPr/>
        <a:lstStyle/>
        <a:p>
          <a:endParaRPr lang="en-US"/>
        </a:p>
      </dgm:t>
    </dgm:pt>
    <dgm:pt modelId="{77B73BC2-0FF8-451E-AC8E-CB345FB180FC}" type="pres">
      <dgm:prSet presAssocID="{9A9171AC-5BDC-405C-B0BC-9A00B0E523C9}" presName="parentNode" presStyleLbl="node1" presStyleIdx="1" presStyleCnt="3">
        <dgm:presLayoutVars>
          <dgm:chMax val="0"/>
          <dgm:bulletEnabled val="1"/>
        </dgm:presLayoutVars>
      </dgm:prSet>
      <dgm:spPr/>
      <dgm:t>
        <a:bodyPr/>
        <a:lstStyle/>
        <a:p>
          <a:endParaRPr lang="en-US"/>
        </a:p>
      </dgm:t>
    </dgm:pt>
    <dgm:pt modelId="{F303BD3B-C8DD-4231-A15E-EE53DA1574E7}" type="pres">
      <dgm:prSet presAssocID="{9A9171AC-5BDC-405C-B0BC-9A00B0E523C9}" presName="childNode" presStyleLbl="node1" presStyleIdx="1" presStyleCnt="3">
        <dgm:presLayoutVars>
          <dgm:bulletEnabled val="1"/>
        </dgm:presLayoutVars>
      </dgm:prSet>
      <dgm:spPr/>
      <dgm:t>
        <a:bodyPr/>
        <a:lstStyle/>
        <a:p>
          <a:endParaRPr lang="en-US"/>
        </a:p>
      </dgm:t>
    </dgm:pt>
    <dgm:pt modelId="{C37BFEC7-B3C4-4153-8DA2-B7D9D1429F6A}" type="pres">
      <dgm:prSet presAssocID="{92B117F3-9489-422E-B5D2-6C6BC7DC8E6A}" presName="hSp" presStyleCnt="0"/>
      <dgm:spPr/>
    </dgm:pt>
    <dgm:pt modelId="{9700DEC4-F443-4F07-A2FD-245BDA01C560}" type="pres">
      <dgm:prSet presAssocID="{92B117F3-9489-422E-B5D2-6C6BC7DC8E6A}" presName="vProcSp" presStyleCnt="0"/>
      <dgm:spPr/>
    </dgm:pt>
    <dgm:pt modelId="{7863329B-52EE-45C1-BA4D-F9DB50FF765D}" type="pres">
      <dgm:prSet presAssocID="{92B117F3-9489-422E-B5D2-6C6BC7DC8E6A}" presName="vSp1" presStyleCnt="0"/>
      <dgm:spPr/>
    </dgm:pt>
    <dgm:pt modelId="{B466E06C-C858-4647-B85A-F02938C1D1EC}" type="pres">
      <dgm:prSet presAssocID="{92B117F3-9489-422E-B5D2-6C6BC7DC8E6A}" presName="simulatedConn" presStyleLbl="solidFgAcc1" presStyleIdx="1" presStyleCnt="2"/>
      <dgm:spPr/>
    </dgm:pt>
    <dgm:pt modelId="{B32C0BB0-50B2-4BD3-8372-B2F31EC92175}" type="pres">
      <dgm:prSet presAssocID="{92B117F3-9489-422E-B5D2-6C6BC7DC8E6A}" presName="vSp2" presStyleCnt="0"/>
      <dgm:spPr/>
    </dgm:pt>
    <dgm:pt modelId="{8AF86016-DA7D-4E0E-8766-99608777E8F8}" type="pres">
      <dgm:prSet presAssocID="{92B117F3-9489-422E-B5D2-6C6BC7DC8E6A}" presName="sibTrans" presStyleCnt="0"/>
      <dgm:spPr/>
    </dgm:pt>
    <dgm:pt modelId="{6EE5B75E-BEAC-440D-888F-00126CACB139}" type="pres">
      <dgm:prSet presAssocID="{0402DA65-2202-4A01-BDB7-CF09C85354D1}" presName="compositeNode" presStyleCnt="0">
        <dgm:presLayoutVars>
          <dgm:bulletEnabled val="1"/>
        </dgm:presLayoutVars>
      </dgm:prSet>
      <dgm:spPr/>
    </dgm:pt>
    <dgm:pt modelId="{28B78C64-AFB9-408A-A781-CB7628C90675}" type="pres">
      <dgm:prSet presAssocID="{0402DA65-2202-4A01-BDB7-CF09C85354D1}" presName="bgRect" presStyleLbl="node1" presStyleIdx="2" presStyleCnt="3"/>
      <dgm:spPr/>
      <dgm:t>
        <a:bodyPr/>
        <a:lstStyle/>
        <a:p>
          <a:endParaRPr lang="en-US"/>
        </a:p>
      </dgm:t>
    </dgm:pt>
    <dgm:pt modelId="{F7E4135D-CF40-4D2A-99A1-23BF25A019C1}" type="pres">
      <dgm:prSet presAssocID="{0402DA65-2202-4A01-BDB7-CF09C85354D1}" presName="parentNode" presStyleLbl="node1" presStyleIdx="2" presStyleCnt="3">
        <dgm:presLayoutVars>
          <dgm:chMax val="0"/>
          <dgm:bulletEnabled val="1"/>
        </dgm:presLayoutVars>
      </dgm:prSet>
      <dgm:spPr/>
      <dgm:t>
        <a:bodyPr/>
        <a:lstStyle/>
        <a:p>
          <a:endParaRPr lang="en-US"/>
        </a:p>
      </dgm:t>
    </dgm:pt>
    <dgm:pt modelId="{100256D6-5554-43F6-92B2-302A49BC45C2}" type="pres">
      <dgm:prSet presAssocID="{0402DA65-2202-4A01-BDB7-CF09C85354D1}" presName="childNode" presStyleLbl="node1" presStyleIdx="2" presStyleCnt="3">
        <dgm:presLayoutVars>
          <dgm:bulletEnabled val="1"/>
        </dgm:presLayoutVars>
      </dgm:prSet>
      <dgm:spPr/>
      <dgm:t>
        <a:bodyPr/>
        <a:lstStyle/>
        <a:p>
          <a:endParaRPr lang="en-US"/>
        </a:p>
      </dgm:t>
    </dgm:pt>
  </dgm:ptLst>
  <dgm:cxnLst>
    <dgm:cxn modelId="{FE52078E-A3BF-4DC9-A541-FB380942C9A4}" type="presOf" srcId="{0402DA65-2202-4A01-BDB7-CF09C85354D1}" destId="{28B78C64-AFB9-408A-A781-CB7628C90675}" srcOrd="0" destOrd="0" presId="urn:microsoft.com/office/officeart/2005/8/layout/hProcess7#1"/>
    <dgm:cxn modelId="{BCC01802-D1F8-4A8E-A45B-99BA9B6E12ED}" srcId="{3FEA145B-60BC-436C-B3BC-31C9BF201FAE}" destId="{9A9171AC-5BDC-405C-B0BC-9A00B0E523C9}" srcOrd="1" destOrd="0" parTransId="{E7C51304-A908-4AF0-A8EF-04A17A5B4A0A}" sibTransId="{92B117F3-9489-422E-B5D2-6C6BC7DC8E6A}"/>
    <dgm:cxn modelId="{010A377F-55F9-4477-856C-CF572579492B}" type="presOf" srcId="{FA4FF84D-F0C6-4501-8126-3F5593A3EA5B}" destId="{F303BD3B-C8DD-4231-A15E-EE53DA1574E7}" srcOrd="0" destOrd="0" presId="urn:microsoft.com/office/officeart/2005/8/layout/hProcess7#1"/>
    <dgm:cxn modelId="{5ABCED60-1BBE-432D-B187-7CC018F1EF8E}" type="presOf" srcId="{653F987E-F1A3-4FE2-8049-D731823FD505}" destId="{FCDA8A71-F25C-4D77-9DF6-3D2E5598E1E0}" srcOrd="1" destOrd="0" presId="urn:microsoft.com/office/officeart/2005/8/layout/hProcess7#1"/>
    <dgm:cxn modelId="{63BFFF47-3933-4527-9D15-F0777CACE6A9}" type="presOf" srcId="{9A9171AC-5BDC-405C-B0BC-9A00B0E523C9}" destId="{78DDBEC4-6A72-4D10-B291-5C8C789F5D99}" srcOrd="0" destOrd="0" presId="urn:microsoft.com/office/officeart/2005/8/layout/hProcess7#1"/>
    <dgm:cxn modelId="{ACBB37C7-2857-43C9-B6FD-1BE3B6D1561E}" type="presOf" srcId="{9A9171AC-5BDC-405C-B0BC-9A00B0E523C9}" destId="{77B73BC2-0FF8-451E-AC8E-CB345FB180FC}" srcOrd="1" destOrd="0" presId="urn:microsoft.com/office/officeart/2005/8/layout/hProcess7#1"/>
    <dgm:cxn modelId="{D006CD13-89C5-433A-90EA-EA08FE20276A}" type="presOf" srcId="{3FEA145B-60BC-436C-B3BC-31C9BF201FAE}" destId="{95103668-BFE1-427E-93AC-8944E5D6FC66}" srcOrd="0" destOrd="0" presId="urn:microsoft.com/office/officeart/2005/8/layout/hProcess7#1"/>
    <dgm:cxn modelId="{D958D764-CE2D-4F79-B4DB-4A481D409EF8}" type="presOf" srcId="{0402DA65-2202-4A01-BDB7-CF09C85354D1}" destId="{F7E4135D-CF40-4D2A-99A1-23BF25A019C1}" srcOrd="1" destOrd="0" presId="urn:microsoft.com/office/officeart/2005/8/layout/hProcess7#1"/>
    <dgm:cxn modelId="{4AAF8D65-A756-4C27-AD1E-B38FE5E9AB9B}" srcId="{0402DA65-2202-4A01-BDB7-CF09C85354D1}" destId="{244B7B9D-4B45-40A7-B82B-FC580075C25B}" srcOrd="0" destOrd="0" parTransId="{F86E1AA0-111D-4128-8AFF-B6428FB0F8B3}" sibTransId="{966769F2-D48D-4430-93B8-F58C3475D231}"/>
    <dgm:cxn modelId="{0643D6EF-DC9E-4517-A2EA-37F561F7D655}" srcId="{3FEA145B-60BC-436C-B3BC-31C9BF201FAE}" destId="{0402DA65-2202-4A01-BDB7-CF09C85354D1}" srcOrd="2" destOrd="0" parTransId="{D06A0B18-B38F-48DD-BD74-0245056D67A0}" sibTransId="{17766458-4736-4AFE-9790-3400EF14E2B4}"/>
    <dgm:cxn modelId="{FB89A2C5-2C1F-4F88-A3C4-2749246190B0}" type="presOf" srcId="{653F987E-F1A3-4FE2-8049-D731823FD505}" destId="{8B795B62-8283-45FB-89F1-041C5824B9FC}" srcOrd="0" destOrd="0" presId="urn:microsoft.com/office/officeart/2005/8/layout/hProcess7#1"/>
    <dgm:cxn modelId="{43D732BA-47A3-41CA-BEEF-5BD4E556D40C}" srcId="{9A9171AC-5BDC-405C-B0BC-9A00B0E523C9}" destId="{FA4FF84D-F0C6-4501-8126-3F5593A3EA5B}" srcOrd="0" destOrd="0" parTransId="{6E066F01-FA5B-477C-A995-CBDD9D338F7F}" sibTransId="{0A1CFD39-C1DB-4A32-B4A1-5F583D49A6BC}"/>
    <dgm:cxn modelId="{5EC68BA9-36A1-4241-999C-2FB6E0EA343A}" srcId="{653F987E-F1A3-4FE2-8049-D731823FD505}" destId="{376BE367-1B42-465D-B955-EB600475139C}" srcOrd="0" destOrd="0" parTransId="{234B2376-DD50-4C60-858E-FCC09118F734}" sibTransId="{ADB0AE14-F675-481B-A7FC-2C8EC18F10A6}"/>
    <dgm:cxn modelId="{C1CAE3E7-88D1-4DB7-96A4-683F8B46F1CC}" srcId="{3FEA145B-60BC-436C-B3BC-31C9BF201FAE}" destId="{653F987E-F1A3-4FE2-8049-D731823FD505}" srcOrd="0" destOrd="0" parTransId="{0ABC65D3-82DF-43EE-BB77-D0FC408A4CAF}" sibTransId="{1AF681FC-14A3-425F-A9C5-2F9B2EAD487E}"/>
    <dgm:cxn modelId="{A1437EA4-A5E4-4A77-902F-F99E38523C0F}" type="presOf" srcId="{376BE367-1B42-465D-B955-EB600475139C}" destId="{CF4AD73A-27E0-4EB6-8123-2619B1E4BA42}" srcOrd="0" destOrd="0" presId="urn:microsoft.com/office/officeart/2005/8/layout/hProcess7#1"/>
    <dgm:cxn modelId="{DABED393-5F26-4CDF-A868-290F0E48F9C5}" type="presOf" srcId="{244B7B9D-4B45-40A7-B82B-FC580075C25B}" destId="{100256D6-5554-43F6-92B2-302A49BC45C2}" srcOrd="0" destOrd="0" presId="urn:microsoft.com/office/officeart/2005/8/layout/hProcess7#1"/>
    <dgm:cxn modelId="{0E20CE85-C7AB-4B08-A2A6-CC182F41BABE}" type="presParOf" srcId="{95103668-BFE1-427E-93AC-8944E5D6FC66}" destId="{ABFA471E-C165-43E9-9FF8-C842AB7EBB39}" srcOrd="0" destOrd="0" presId="urn:microsoft.com/office/officeart/2005/8/layout/hProcess7#1"/>
    <dgm:cxn modelId="{83686CA0-F172-41BF-A26E-8FC43ADA08D8}" type="presParOf" srcId="{ABFA471E-C165-43E9-9FF8-C842AB7EBB39}" destId="{8B795B62-8283-45FB-89F1-041C5824B9FC}" srcOrd="0" destOrd="0" presId="urn:microsoft.com/office/officeart/2005/8/layout/hProcess7#1"/>
    <dgm:cxn modelId="{893E0E1C-1099-4445-8498-3A677BE4DABC}" type="presParOf" srcId="{ABFA471E-C165-43E9-9FF8-C842AB7EBB39}" destId="{FCDA8A71-F25C-4D77-9DF6-3D2E5598E1E0}" srcOrd="1" destOrd="0" presId="urn:microsoft.com/office/officeart/2005/8/layout/hProcess7#1"/>
    <dgm:cxn modelId="{EB6935DA-8037-4548-BC55-A883DC2C1869}" type="presParOf" srcId="{ABFA471E-C165-43E9-9FF8-C842AB7EBB39}" destId="{CF4AD73A-27E0-4EB6-8123-2619B1E4BA42}" srcOrd="2" destOrd="0" presId="urn:microsoft.com/office/officeart/2005/8/layout/hProcess7#1"/>
    <dgm:cxn modelId="{1DFD0CE7-6348-4273-ABBC-4F7FA4A124D5}" type="presParOf" srcId="{95103668-BFE1-427E-93AC-8944E5D6FC66}" destId="{4F20BD5C-DA71-4BD0-A498-F48A868E302E}" srcOrd="1" destOrd="0" presId="urn:microsoft.com/office/officeart/2005/8/layout/hProcess7#1"/>
    <dgm:cxn modelId="{BD3F6107-4C6A-4C4B-891A-9C595E33C797}" type="presParOf" srcId="{95103668-BFE1-427E-93AC-8944E5D6FC66}" destId="{90869244-4264-4B32-B7EE-3786CF0F4F54}" srcOrd="2" destOrd="0" presId="urn:microsoft.com/office/officeart/2005/8/layout/hProcess7#1"/>
    <dgm:cxn modelId="{A4306136-E7CA-463F-ACCD-24D115AB93D2}" type="presParOf" srcId="{90869244-4264-4B32-B7EE-3786CF0F4F54}" destId="{95856AE4-8F62-4DA5-BFA7-534EF7E880D2}" srcOrd="0" destOrd="0" presId="urn:microsoft.com/office/officeart/2005/8/layout/hProcess7#1"/>
    <dgm:cxn modelId="{87E09816-0D35-4B00-BCA4-A628EDB06DD8}" type="presParOf" srcId="{90869244-4264-4B32-B7EE-3786CF0F4F54}" destId="{BC3773FE-AF20-4EA9-B3F4-46049CBFDDDE}" srcOrd="1" destOrd="0" presId="urn:microsoft.com/office/officeart/2005/8/layout/hProcess7#1"/>
    <dgm:cxn modelId="{A7886F61-FFBF-4544-B919-2E3B26D323E2}" type="presParOf" srcId="{90869244-4264-4B32-B7EE-3786CF0F4F54}" destId="{7552922C-9E9F-4D0A-BB60-42D8D94EFA12}" srcOrd="2" destOrd="0" presId="urn:microsoft.com/office/officeart/2005/8/layout/hProcess7#1"/>
    <dgm:cxn modelId="{F5053866-A2C3-4C9D-A647-4AF069967E04}" type="presParOf" srcId="{95103668-BFE1-427E-93AC-8944E5D6FC66}" destId="{1C916EF2-99F3-4513-81D6-1F2B317656D8}" srcOrd="3" destOrd="0" presId="urn:microsoft.com/office/officeart/2005/8/layout/hProcess7#1"/>
    <dgm:cxn modelId="{F4D0A738-6EEB-4F4B-A056-62B847EE4E83}" type="presParOf" srcId="{95103668-BFE1-427E-93AC-8944E5D6FC66}" destId="{0654301E-989A-4AAA-925C-84C3BF09DCDF}" srcOrd="4" destOrd="0" presId="urn:microsoft.com/office/officeart/2005/8/layout/hProcess7#1"/>
    <dgm:cxn modelId="{AE4C8236-A1C1-40DA-A2E8-EB6343DD3C4B}" type="presParOf" srcId="{0654301E-989A-4AAA-925C-84C3BF09DCDF}" destId="{78DDBEC4-6A72-4D10-B291-5C8C789F5D99}" srcOrd="0" destOrd="0" presId="urn:microsoft.com/office/officeart/2005/8/layout/hProcess7#1"/>
    <dgm:cxn modelId="{200DC5EE-F606-4D6F-B2E6-5036B38D2E79}" type="presParOf" srcId="{0654301E-989A-4AAA-925C-84C3BF09DCDF}" destId="{77B73BC2-0FF8-451E-AC8E-CB345FB180FC}" srcOrd="1" destOrd="0" presId="urn:microsoft.com/office/officeart/2005/8/layout/hProcess7#1"/>
    <dgm:cxn modelId="{2A04B016-CB1D-4BB2-921C-F7FCA3CD34CF}" type="presParOf" srcId="{0654301E-989A-4AAA-925C-84C3BF09DCDF}" destId="{F303BD3B-C8DD-4231-A15E-EE53DA1574E7}" srcOrd="2" destOrd="0" presId="urn:microsoft.com/office/officeart/2005/8/layout/hProcess7#1"/>
    <dgm:cxn modelId="{5F1D1444-7345-4625-9D24-3255446B36DF}" type="presParOf" srcId="{95103668-BFE1-427E-93AC-8944E5D6FC66}" destId="{C37BFEC7-B3C4-4153-8DA2-B7D9D1429F6A}" srcOrd="5" destOrd="0" presId="urn:microsoft.com/office/officeart/2005/8/layout/hProcess7#1"/>
    <dgm:cxn modelId="{F822E260-9E40-4547-ABA6-C82A331B0F83}" type="presParOf" srcId="{95103668-BFE1-427E-93AC-8944E5D6FC66}" destId="{9700DEC4-F443-4F07-A2FD-245BDA01C560}" srcOrd="6" destOrd="0" presId="urn:microsoft.com/office/officeart/2005/8/layout/hProcess7#1"/>
    <dgm:cxn modelId="{9187CE4B-7954-46AD-80A8-113AD775A118}" type="presParOf" srcId="{9700DEC4-F443-4F07-A2FD-245BDA01C560}" destId="{7863329B-52EE-45C1-BA4D-F9DB50FF765D}" srcOrd="0" destOrd="0" presId="urn:microsoft.com/office/officeart/2005/8/layout/hProcess7#1"/>
    <dgm:cxn modelId="{C86184CE-A56B-4367-9D2D-AC153DEB7165}" type="presParOf" srcId="{9700DEC4-F443-4F07-A2FD-245BDA01C560}" destId="{B466E06C-C858-4647-B85A-F02938C1D1EC}" srcOrd="1" destOrd="0" presId="urn:microsoft.com/office/officeart/2005/8/layout/hProcess7#1"/>
    <dgm:cxn modelId="{CC91B16A-A8E9-4A76-B19D-F3929BEA0F9C}" type="presParOf" srcId="{9700DEC4-F443-4F07-A2FD-245BDA01C560}" destId="{B32C0BB0-50B2-4BD3-8372-B2F31EC92175}" srcOrd="2" destOrd="0" presId="urn:microsoft.com/office/officeart/2005/8/layout/hProcess7#1"/>
    <dgm:cxn modelId="{86D5CBE9-F37B-4B12-A60D-802F2F5B61CA}" type="presParOf" srcId="{95103668-BFE1-427E-93AC-8944E5D6FC66}" destId="{8AF86016-DA7D-4E0E-8766-99608777E8F8}" srcOrd="7" destOrd="0" presId="urn:microsoft.com/office/officeart/2005/8/layout/hProcess7#1"/>
    <dgm:cxn modelId="{19F1354D-30B2-433C-80EE-975787A69205}" type="presParOf" srcId="{95103668-BFE1-427E-93AC-8944E5D6FC66}" destId="{6EE5B75E-BEAC-440D-888F-00126CACB139}" srcOrd="8" destOrd="0" presId="urn:microsoft.com/office/officeart/2005/8/layout/hProcess7#1"/>
    <dgm:cxn modelId="{944A9CF3-801F-4D75-9C2C-D8A526CFA0E9}" type="presParOf" srcId="{6EE5B75E-BEAC-440D-888F-00126CACB139}" destId="{28B78C64-AFB9-408A-A781-CB7628C90675}" srcOrd="0" destOrd="0" presId="urn:microsoft.com/office/officeart/2005/8/layout/hProcess7#1"/>
    <dgm:cxn modelId="{21A62042-2018-41A9-AC79-579F9D72FF32}" type="presParOf" srcId="{6EE5B75E-BEAC-440D-888F-00126CACB139}" destId="{F7E4135D-CF40-4D2A-99A1-23BF25A019C1}" srcOrd="1" destOrd="0" presId="urn:microsoft.com/office/officeart/2005/8/layout/hProcess7#1"/>
    <dgm:cxn modelId="{39C81B1F-898C-4C37-B44F-A10F51B887AA}" type="presParOf" srcId="{6EE5B75E-BEAC-440D-888F-00126CACB139}" destId="{100256D6-5554-43F6-92B2-302A49BC45C2}"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A145B-60BC-436C-B3BC-31C9BF201FAE}" type="doc">
      <dgm:prSet loTypeId="urn:microsoft.com/office/officeart/2005/8/layout/hProcess7#2" loCatId="list" qsTypeId="urn:microsoft.com/office/officeart/2005/8/quickstyle/simple1" qsCatId="simple" csTypeId="urn:microsoft.com/office/officeart/2005/8/colors/accent3_3" csCatId="accent3" phldr="1"/>
      <dgm:spPr/>
      <dgm:t>
        <a:bodyPr/>
        <a:lstStyle/>
        <a:p>
          <a:endParaRPr lang="en-US"/>
        </a:p>
      </dgm:t>
    </dgm:pt>
    <dgm:pt modelId="{653F987E-F1A3-4FE2-8049-D731823FD505}">
      <dgm:prSet phldrT="[Text]"/>
      <dgm:spPr/>
      <dgm:t>
        <a:bodyPr/>
        <a:lstStyle/>
        <a:p>
          <a:r>
            <a:rPr lang="en-US"/>
            <a:t>PHASE</a:t>
          </a:r>
        </a:p>
      </dgm:t>
    </dgm:pt>
    <dgm:pt modelId="{0ABC65D3-82DF-43EE-BB77-D0FC408A4CAF}" type="parTrans" cxnId="{C1CAE3E7-88D1-4DB7-96A4-683F8B46F1CC}">
      <dgm:prSet/>
      <dgm:spPr/>
      <dgm:t>
        <a:bodyPr/>
        <a:lstStyle/>
        <a:p>
          <a:endParaRPr lang="en-US"/>
        </a:p>
      </dgm:t>
    </dgm:pt>
    <dgm:pt modelId="{1AF681FC-14A3-425F-A9C5-2F9B2EAD487E}" type="sibTrans" cxnId="{C1CAE3E7-88D1-4DB7-96A4-683F8B46F1CC}">
      <dgm:prSet/>
      <dgm:spPr/>
      <dgm:t>
        <a:bodyPr/>
        <a:lstStyle/>
        <a:p>
          <a:endParaRPr lang="en-US"/>
        </a:p>
      </dgm:t>
    </dgm:pt>
    <dgm:pt modelId="{376BE367-1B42-465D-B955-EB600475139C}">
      <dgm:prSet phldrT="[Text]" custT="1"/>
      <dgm:spPr/>
      <dgm:t>
        <a:bodyPr/>
        <a:lstStyle/>
        <a:p>
          <a:r>
            <a:rPr lang="en-US" sz="2400"/>
            <a:t>Planning</a:t>
          </a:r>
        </a:p>
      </dgm:t>
    </dgm:pt>
    <dgm:pt modelId="{234B2376-DD50-4C60-858E-FCC09118F734}" type="parTrans" cxnId="{5EC68BA9-36A1-4241-999C-2FB6E0EA343A}">
      <dgm:prSet/>
      <dgm:spPr/>
      <dgm:t>
        <a:bodyPr/>
        <a:lstStyle/>
        <a:p>
          <a:endParaRPr lang="en-US"/>
        </a:p>
      </dgm:t>
    </dgm:pt>
    <dgm:pt modelId="{ADB0AE14-F675-481B-A7FC-2C8EC18F10A6}" type="sibTrans" cxnId="{5EC68BA9-36A1-4241-999C-2FB6E0EA343A}">
      <dgm:prSet/>
      <dgm:spPr/>
      <dgm:t>
        <a:bodyPr/>
        <a:lstStyle/>
        <a:p>
          <a:endParaRPr lang="en-US"/>
        </a:p>
      </dgm:t>
    </dgm:pt>
    <dgm:pt modelId="{9A9171AC-5BDC-405C-B0BC-9A00B0E523C9}">
      <dgm:prSet phldrT="[Text]"/>
      <dgm:spPr/>
      <dgm:t>
        <a:bodyPr/>
        <a:lstStyle/>
        <a:p>
          <a:r>
            <a:rPr lang="en-US"/>
            <a:t>STEPS</a:t>
          </a:r>
        </a:p>
      </dgm:t>
    </dgm:pt>
    <dgm:pt modelId="{E7C51304-A908-4AF0-A8EF-04A17A5B4A0A}" type="parTrans" cxnId="{BCC01802-D1F8-4A8E-A45B-99BA9B6E12ED}">
      <dgm:prSet/>
      <dgm:spPr/>
      <dgm:t>
        <a:bodyPr/>
        <a:lstStyle/>
        <a:p>
          <a:endParaRPr lang="en-US"/>
        </a:p>
      </dgm:t>
    </dgm:pt>
    <dgm:pt modelId="{92B117F3-9489-422E-B5D2-6C6BC7DC8E6A}" type="sibTrans" cxnId="{BCC01802-D1F8-4A8E-A45B-99BA9B6E12ED}">
      <dgm:prSet/>
      <dgm:spPr/>
      <dgm:t>
        <a:bodyPr/>
        <a:lstStyle/>
        <a:p>
          <a:endParaRPr lang="en-US"/>
        </a:p>
      </dgm:t>
    </dgm:pt>
    <dgm:pt modelId="{FA4FF84D-F0C6-4501-8126-3F5593A3EA5B}">
      <dgm:prSet phldrT="[Text]"/>
      <dgm:spPr/>
      <dgm:t>
        <a:bodyPr/>
        <a:lstStyle/>
        <a:p>
          <a:r>
            <a:rPr lang="en-US"/>
            <a:t>Prioritize target audiences</a:t>
          </a:r>
        </a:p>
        <a:p>
          <a:r>
            <a:rPr lang="en-US"/>
            <a:t>Determine functional requirements / technical requirements</a:t>
          </a:r>
        </a:p>
        <a:p>
          <a:r>
            <a:rPr lang="en-US"/>
            <a:t>Embrace creativity</a:t>
          </a:r>
        </a:p>
      </dgm:t>
    </dgm:pt>
    <dgm:pt modelId="{6E066F01-FA5B-477C-A995-CBDD9D338F7F}" type="parTrans" cxnId="{43D732BA-47A3-41CA-BEEF-5BD4E556D40C}">
      <dgm:prSet/>
      <dgm:spPr/>
      <dgm:t>
        <a:bodyPr/>
        <a:lstStyle/>
        <a:p>
          <a:endParaRPr lang="en-US"/>
        </a:p>
      </dgm:t>
    </dgm:pt>
    <dgm:pt modelId="{0A1CFD39-C1DB-4A32-B4A1-5F583D49A6BC}" type="sibTrans" cxnId="{43D732BA-47A3-41CA-BEEF-5BD4E556D40C}">
      <dgm:prSet/>
      <dgm:spPr/>
      <dgm:t>
        <a:bodyPr/>
        <a:lstStyle/>
        <a:p>
          <a:endParaRPr lang="en-US"/>
        </a:p>
      </dgm:t>
    </dgm:pt>
    <dgm:pt modelId="{0402DA65-2202-4A01-BDB7-CF09C85354D1}">
      <dgm:prSet phldrT="[Text]"/>
      <dgm:spPr/>
      <dgm:t>
        <a:bodyPr/>
        <a:lstStyle/>
        <a:p>
          <a:r>
            <a:rPr lang="en-US"/>
            <a:t>OUTCOME</a:t>
          </a:r>
        </a:p>
      </dgm:t>
    </dgm:pt>
    <dgm:pt modelId="{D06A0B18-B38F-48DD-BD74-0245056D67A0}" type="parTrans" cxnId="{0643D6EF-DC9E-4517-A2EA-37F561F7D655}">
      <dgm:prSet/>
      <dgm:spPr/>
      <dgm:t>
        <a:bodyPr/>
        <a:lstStyle/>
        <a:p>
          <a:endParaRPr lang="en-US"/>
        </a:p>
      </dgm:t>
    </dgm:pt>
    <dgm:pt modelId="{17766458-4736-4AFE-9790-3400EF14E2B4}" type="sibTrans" cxnId="{0643D6EF-DC9E-4517-A2EA-37F561F7D655}">
      <dgm:prSet/>
      <dgm:spPr/>
      <dgm:t>
        <a:bodyPr/>
        <a:lstStyle/>
        <a:p>
          <a:endParaRPr lang="en-US"/>
        </a:p>
      </dgm:t>
    </dgm:pt>
    <dgm:pt modelId="{244B7B9D-4B45-40A7-B82B-FC580075C25B}">
      <dgm:prSet phldrT="[Text]"/>
      <dgm:spPr/>
      <dgm:t>
        <a:bodyPr/>
        <a:lstStyle/>
        <a:p>
          <a:r>
            <a:rPr lang="en-US"/>
            <a:t>We will translate the needs of our users and our business into a functional content with which we can interact.</a:t>
          </a:r>
        </a:p>
      </dgm:t>
    </dgm:pt>
    <dgm:pt modelId="{F86E1AA0-111D-4128-8AFF-B6428FB0F8B3}" type="parTrans" cxnId="{4AAF8D65-A756-4C27-AD1E-B38FE5E9AB9B}">
      <dgm:prSet/>
      <dgm:spPr/>
      <dgm:t>
        <a:bodyPr/>
        <a:lstStyle/>
        <a:p>
          <a:endParaRPr lang="en-US"/>
        </a:p>
      </dgm:t>
    </dgm:pt>
    <dgm:pt modelId="{966769F2-D48D-4430-93B8-F58C3475D231}" type="sibTrans" cxnId="{4AAF8D65-A756-4C27-AD1E-B38FE5E9AB9B}">
      <dgm:prSet/>
      <dgm:spPr/>
      <dgm:t>
        <a:bodyPr/>
        <a:lstStyle/>
        <a:p>
          <a:endParaRPr lang="en-US"/>
        </a:p>
      </dgm:t>
    </dgm:pt>
    <dgm:pt modelId="{95103668-BFE1-427E-93AC-8944E5D6FC66}" type="pres">
      <dgm:prSet presAssocID="{3FEA145B-60BC-436C-B3BC-31C9BF201FAE}" presName="Name0" presStyleCnt="0">
        <dgm:presLayoutVars>
          <dgm:dir/>
          <dgm:animLvl val="lvl"/>
          <dgm:resizeHandles val="exact"/>
        </dgm:presLayoutVars>
      </dgm:prSet>
      <dgm:spPr/>
      <dgm:t>
        <a:bodyPr/>
        <a:lstStyle/>
        <a:p>
          <a:endParaRPr lang="en-US"/>
        </a:p>
      </dgm:t>
    </dgm:pt>
    <dgm:pt modelId="{ABFA471E-C165-43E9-9FF8-C842AB7EBB39}" type="pres">
      <dgm:prSet presAssocID="{653F987E-F1A3-4FE2-8049-D731823FD505}" presName="compositeNode" presStyleCnt="0">
        <dgm:presLayoutVars>
          <dgm:bulletEnabled val="1"/>
        </dgm:presLayoutVars>
      </dgm:prSet>
      <dgm:spPr/>
    </dgm:pt>
    <dgm:pt modelId="{8B795B62-8283-45FB-89F1-041C5824B9FC}" type="pres">
      <dgm:prSet presAssocID="{653F987E-F1A3-4FE2-8049-D731823FD505}" presName="bgRect" presStyleLbl="node1" presStyleIdx="0" presStyleCnt="3"/>
      <dgm:spPr/>
      <dgm:t>
        <a:bodyPr/>
        <a:lstStyle/>
        <a:p>
          <a:endParaRPr lang="en-US"/>
        </a:p>
      </dgm:t>
    </dgm:pt>
    <dgm:pt modelId="{FCDA8A71-F25C-4D77-9DF6-3D2E5598E1E0}" type="pres">
      <dgm:prSet presAssocID="{653F987E-F1A3-4FE2-8049-D731823FD505}" presName="parentNode" presStyleLbl="node1" presStyleIdx="0" presStyleCnt="3">
        <dgm:presLayoutVars>
          <dgm:chMax val="0"/>
          <dgm:bulletEnabled val="1"/>
        </dgm:presLayoutVars>
      </dgm:prSet>
      <dgm:spPr/>
      <dgm:t>
        <a:bodyPr/>
        <a:lstStyle/>
        <a:p>
          <a:endParaRPr lang="en-US"/>
        </a:p>
      </dgm:t>
    </dgm:pt>
    <dgm:pt modelId="{CF4AD73A-27E0-4EB6-8123-2619B1E4BA42}" type="pres">
      <dgm:prSet presAssocID="{653F987E-F1A3-4FE2-8049-D731823FD505}" presName="childNode" presStyleLbl="node1" presStyleIdx="0" presStyleCnt="3">
        <dgm:presLayoutVars>
          <dgm:bulletEnabled val="1"/>
        </dgm:presLayoutVars>
      </dgm:prSet>
      <dgm:spPr/>
      <dgm:t>
        <a:bodyPr/>
        <a:lstStyle/>
        <a:p>
          <a:endParaRPr lang="en-US"/>
        </a:p>
      </dgm:t>
    </dgm:pt>
    <dgm:pt modelId="{4F20BD5C-DA71-4BD0-A498-F48A868E302E}" type="pres">
      <dgm:prSet presAssocID="{1AF681FC-14A3-425F-A9C5-2F9B2EAD487E}" presName="hSp" presStyleCnt="0"/>
      <dgm:spPr/>
    </dgm:pt>
    <dgm:pt modelId="{90869244-4264-4B32-B7EE-3786CF0F4F54}" type="pres">
      <dgm:prSet presAssocID="{1AF681FC-14A3-425F-A9C5-2F9B2EAD487E}" presName="vProcSp" presStyleCnt="0"/>
      <dgm:spPr/>
    </dgm:pt>
    <dgm:pt modelId="{95856AE4-8F62-4DA5-BFA7-534EF7E880D2}" type="pres">
      <dgm:prSet presAssocID="{1AF681FC-14A3-425F-A9C5-2F9B2EAD487E}" presName="vSp1" presStyleCnt="0"/>
      <dgm:spPr/>
    </dgm:pt>
    <dgm:pt modelId="{BC3773FE-AF20-4EA9-B3F4-46049CBFDDDE}" type="pres">
      <dgm:prSet presAssocID="{1AF681FC-14A3-425F-A9C5-2F9B2EAD487E}" presName="simulatedConn" presStyleLbl="solidFgAcc1" presStyleIdx="0" presStyleCnt="2"/>
      <dgm:spPr/>
    </dgm:pt>
    <dgm:pt modelId="{7552922C-9E9F-4D0A-BB60-42D8D94EFA12}" type="pres">
      <dgm:prSet presAssocID="{1AF681FC-14A3-425F-A9C5-2F9B2EAD487E}" presName="vSp2" presStyleCnt="0"/>
      <dgm:spPr/>
    </dgm:pt>
    <dgm:pt modelId="{1C916EF2-99F3-4513-81D6-1F2B317656D8}" type="pres">
      <dgm:prSet presAssocID="{1AF681FC-14A3-425F-A9C5-2F9B2EAD487E}" presName="sibTrans" presStyleCnt="0"/>
      <dgm:spPr/>
    </dgm:pt>
    <dgm:pt modelId="{0654301E-989A-4AAA-925C-84C3BF09DCDF}" type="pres">
      <dgm:prSet presAssocID="{9A9171AC-5BDC-405C-B0BC-9A00B0E523C9}" presName="compositeNode" presStyleCnt="0">
        <dgm:presLayoutVars>
          <dgm:bulletEnabled val="1"/>
        </dgm:presLayoutVars>
      </dgm:prSet>
      <dgm:spPr/>
    </dgm:pt>
    <dgm:pt modelId="{78DDBEC4-6A72-4D10-B291-5C8C789F5D99}" type="pres">
      <dgm:prSet presAssocID="{9A9171AC-5BDC-405C-B0BC-9A00B0E523C9}" presName="bgRect" presStyleLbl="node1" presStyleIdx="1" presStyleCnt="3"/>
      <dgm:spPr/>
      <dgm:t>
        <a:bodyPr/>
        <a:lstStyle/>
        <a:p>
          <a:endParaRPr lang="en-US"/>
        </a:p>
      </dgm:t>
    </dgm:pt>
    <dgm:pt modelId="{77B73BC2-0FF8-451E-AC8E-CB345FB180FC}" type="pres">
      <dgm:prSet presAssocID="{9A9171AC-5BDC-405C-B0BC-9A00B0E523C9}" presName="parentNode" presStyleLbl="node1" presStyleIdx="1" presStyleCnt="3">
        <dgm:presLayoutVars>
          <dgm:chMax val="0"/>
          <dgm:bulletEnabled val="1"/>
        </dgm:presLayoutVars>
      </dgm:prSet>
      <dgm:spPr/>
      <dgm:t>
        <a:bodyPr/>
        <a:lstStyle/>
        <a:p>
          <a:endParaRPr lang="en-US"/>
        </a:p>
      </dgm:t>
    </dgm:pt>
    <dgm:pt modelId="{F303BD3B-C8DD-4231-A15E-EE53DA1574E7}" type="pres">
      <dgm:prSet presAssocID="{9A9171AC-5BDC-405C-B0BC-9A00B0E523C9}" presName="childNode" presStyleLbl="node1" presStyleIdx="1" presStyleCnt="3">
        <dgm:presLayoutVars>
          <dgm:bulletEnabled val="1"/>
        </dgm:presLayoutVars>
      </dgm:prSet>
      <dgm:spPr/>
      <dgm:t>
        <a:bodyPr/>
        <a:lstStyle/>
        <a:p>
          <a:endParaRPr lang="en-US"/>
        </a:p>
      </dgm:t>
    </dgm:pt>
    <dgm:pt modelId="{C37BFEC7-B3C4-4153-8DA2-B7D9D1429F6A}" type="pres">
      <dgm:prSet presAssocID="{92B117F3-9489-422E-B5D2-6C6BC7DC8E6A}" presName="hSp" presStyleCnt="0"/>
      <dgm:spPr/>
    </dgm:pt>
    <dgm:pt modelId="{9700DEC4-F443-4F07-A2FD-245BDA01C560}" type="pres">
      <dgm:prSet presAssocID="{92B117F3-9489-422E-B5D2-6C6BC7DC8E6A}" presName="vProcSp" presStyleCnt="0"/>
      <dgm:spPr/>
    </dgm:pt>
    <dgm:pt modelId="{7863329B-52EE-45C1-BA4D-F9DB50FF765D}" type="pres">
      <dgm:prSet presAssocID="{92B117F3-9489-422E-B5D2-6C6BC7DC8E6A}" presName="vSp1" presStyleCnt="0"/>
      <dgm:spPr/>
    </dgm:pt>
    <dgm:pt modelId="{B466E06C-C858-4647-B85A-F02938C1D1EC}" type="pres">
      <dgm:prSet presAssocID="{92B117F3-9489-422E-B5D2-6C6BC7DC8E6A}" presName="simulatedConn" presStyleLbl="solidFgAcc1" presStyleIdx="1" presStyleCnt="2"/>
      <dgm:spPr/>
    </dgm:pt>
    <dgm:pt modelId="{B32C0BB0-50B2-4BD3-8372-B2F31EC92175}" type="pres">
      <dgm:prSet presAssocID="{92B117F3-9489-422E-B5D2-6C6BC7DC8E6A}" presName="vSp2" presStyleCnt="0"/>
      <dgm:spPr/>
    </dgm:pt>
    <dgm:pt modelId="{8AF86016-DA7D-4E0E-8766-99608777E8F8}" type="pres">
      <dgm:prSet presAssocID="{92B117F3-9489-422E-B5D2-6C6BC7DC8E6A}" presName="sibTrans" presStyleCnt="0"/>
      <dgm:spPr/>
    </dgm:pt>
    <dgm:pt modelId="{6EE5B75E-BEAC-440D-888F-00126CACB139}" type="pres">
      <dgm:prSet presAssocID="{0402DA65-2202-4A01-BDB7-CF09C85354D1}" presName="compositeNode" presStyleCnt="0">
        <dgm:presLayoutVars>
          <dgm:bulletEnabled val="1"/>
        </dgm:presLayoutVars>
      </dgm:prSet>
      <dgm:spPr/>
    </dgm:pt>
    <dgm:pt modelId="{28B78C64-AFB9-408A-A781-CB7628C90675}" type="pres">
      <dgm:prSet presAssocID="{0402DA65-2202-4A01-BDB7-CF09C85354D1}" presName="bgRect" presStyleLbl="node1" presStyleIdx="2" presStyleCnt="3"/>
      <dgm:spPr/>
      <dgm:t>
        <a:bodyPr/>
        <a:lstStyle/>
        <a:p>
          <a:endParaRPr lang="en-US"/>
        </a:p>
      </dgm:t>
    </dgm:pt>
    <dgm:pt modelId="{F7E4135D-CF40-4D2A-99A1-23BF25A019C1}" type="pres">
      <dgm:prSet presAssocID="{0402DA65-2202-4A01-BDB7-CF09C85354D1}" presName="parentNode" presStyleLbl="node1" presStyleIdx="2" presStyleCnt="3">
        <dgm:presLayoutVars>
          <dgm:chMax val="0"/>
          <dgm:bulletEnabled val="1"/>
        </dgm:presLayoutVars>
      </dgm:prSet>
      <dgm:spPr/>
      <dgm:t>
        <a:bodyPr/>
        <a:lstStyle/>
        <a:p>
          <a:endParaRPr lang="en-US"/>
        </a:p>
      </dgm:t>
    </dgm:pt>
    <dgm:pt modelId="{100256D6-5554-43F6-92B2-302A49BC45C2}" type="pres">
      <dgm:prSet presAssocID="{0402DA65-2202-4A01-BDB7-CF09C85354D1}" presName="childNode" presStyleLbl="node1" presStyleIdx="2" presStyleCnt="3">
        <dgm:presLayoutVars>
          <dgm:bulletEnabled val="1"/>
        </dgm:presLayoutVars>
      </dgm:prSet>
      <dgm:spPr/>
      <dgm:t>
        <a:bodyPr/>
        <a:lstStyle/>
        <a:p>
          <a:endParaRPr lang="en-US"/>
        </a:p>
      </dgm:t>
    </dgm:pt>
  </dgm:ptLst>
  <dgm:cxnLst>
    <dgm:cxn modelId="{D949077E-F4E7-4493-BBF3-BA133EAF44A3}" type="presOf" srcId="{9A9171AC-5BDC-405C-B0BC-9A00B0E523C9}" destId="{78DDBEC4-6A72-4D10-B291-5C8C789F5D99}" srcOrd="0" destOrd="0" presId="urn:microsoft.com/office/officeart/2005/8/layout/hProcess7#2"/>
    <dgm:cxn modelId="{F7E69092-D001-454F-80C6-D1380EDA600A}" type="presOf" srcId="{9A9171AC-5BDC-405C-B0BC-9A00B0E523C9}" destId="{77B73BC2-0FF8-451E-AC8E-CB345FB180FC}" srcOrd="1" destOrd="0" presId="urn:microsoft.com/office/officeart/2005/8/layout/hProcess7#2"/>
    <dgm:cxn modelId="{4AAF8D65-A756-4C27-AD1E-B38FE5E9AB9B}" srcId="{0402DA65-2202-4A01-BDB7-CF09C85354D1}" destId="{244B7B9D-4B45-40A7-B82B-FC580075C25B}" srcOrd="0" destOrd="0" parTransId="{F86E1AA0-111D-4128-8AFF-B6428FB0F8B3}" sibTransId="{966769F2-D48D-4430-93B8-F58C3475D231}"/>
    <dgm:cxn modelId="{D139F73D-2434-4DBC-B485-26A51D8B772C}" type="presOf" srcId="{653F987E-F1A3-4FE2-8049-D731823FD505}" destId="{FCDA8A71-F25C-4D77-9DF6-3D2E5598E1E0}" srcOrd="1" destOrd="0" presId="urn:microsoft.com/office/officeart/2005/8/layout/hProcess7#2"/>
    <dgm:cxn modelId="{88890C40-2F86-4D31-AE10-833434626738}" type="presOf" srcId="{244B7B9D-4B45-40A7-B82B-FC580075C25B}" destId="{100256D6-5554-43F6-92B2-302A49BC45C2}" srcOrd="0" destOrd="0" presId="urn:microsoft.com/office/officeart/2005/8/layout/hProcess7#2"/>
    <dgm:cxn modelId="{5EC68BA9-36A1-4241-999C-2FB6E0EA343A}" srcId="{653F987E-F1A3-4FE2-8049-D731823FD505}" destId="{376BE367-1B42-465D-B955-EB600475139C}" srcOrd="0" destOrd="0" parTransId="{234B2376-DD50-4C60-858E-FCC09118F734}" sibTransId="{ADB0AE14-F675-481B-A7FC-2C8EC18F10A6}"/>
    <dgm:cxn modelId="{6CC11C7B-5160-4C7B-99E5-ED07BBA25D72}" type="presOf" srcId="{0402DA65-2202-4A01-BDB7-CF09C85354D1}" destId="{28B78C64-AFB9-408A-A781-CB7628C90675}" srcOrd="0" destOrd="0" presId="urn:microsoft.com/office/officeart/2005/8/layout/hProcess7#2"/>
    <dgm:cxn modelId="{74A64072-B42E-43FF-A2C7-AB806090E13D}" type="presOf" srcId="{FA4FF84D-F0C6-4501-8126-3F5593A3EA5B}" destId="{F303BD3B-C8DD-4231-A15E-EE53DA1574E7}" srcOrd="0" destOrd="0" presId="urn:microsoft.com/office/officeart/2005/8/layout/hProcess7#2"/>
    <dgm:cxn modelId="{43D732BA-47A3-41CA-BEEF-5BD4E556D40C}" srcId="{9A9171AC-5BDC-405C-B0BC-9A00B0E523C9}" destId="{FA4FF84D-F0C6-4501-8126-3F5593A3EA5B}" srcOrd="0" destOrd="0" parTransId="{6E066F01-FA5B-477C-A995-CBDD9D338F7F}" sibTransId="{0A1CFD39-C1DB-4A32-B4A1-5F583D49A6BC}"/>
    <dgm:cxn modelId="{590D0F47-59A6-4E9B-BE7A-2AFFBE3A9A77}" type="presOf" srcId="{0402DA65-2202-4A01-BDB7-CF09C85354D1}" destId="{F7E4135D-CF40-4D2A-99A1-23BF25A019C1}" srcOrd="1" destOrd="0" presId="urn:microsoft.com/office/officeart/2005/8/layout/hProcess7#2"/>
    <dgm:cxn modelId="{99FFB374-C229-4ED7-9C2C-D3920CCBA8FD}" type="presOf" srcId="{653F987E-F1A3-4FE2-8049-D731823FD505}" destId="{8B795B62-8283-45FB-89F1-041C5824B9FC}" srcOrd="0" destOrd="0" presId="urn:microsoft.com/office/officeart/2005/8/layout/hProcess7#2"/>
    <dgm:cxn modelId="{596D4D9E-318A-4801-90E0-0D7AFB4A39BB}" type="presOf" srcId="{3FEA145B-60BC-436C-B3BC-31C9BF201FAE}" destId="{95103668-BFE1-427E-93AC-8944E5D6FC66}" srcOrd="0" destOrd="0" presId="urn:microsoft.com/office/officeart/2005/8/layout/hProcess7#2"/>
    <dgm:cxn modelId="{C1CAE3E7-88D1-4DB7-96A4-683F8B46F1CC}" srcId="{3FEA145B-60BC-436C-B3BC-31C9BF201FAE}" destId="{653F987E-F1A3-4FE2-8049-D731823FD505}" srcOrd="0" destOrd="0" parTransId="{0ABC65D3-82DF-43EE-BB77-D0FC408A4CAF}" sibTransId="{1AF681FC-14A3-425F-A9C5-2F9B2EAD487E}"/>
    <dgm:cxn modelId="{0643D6EF-DC9E-4517-A2EA-37F561F7D655}" srcId="{3FEA145B-60BC-436C-B3BC-31C9BF201FAE}" destId="{0402DA65-2202-4A01-BDB7-CF09C85354D1}" srcOrd="2" destOrd="0" parTransId="{D06A0B18-B38F-48DD-BD74-0245056D67A0}" sibTransId="{17766458-4736-4AFE-9790-3400EF14E2B4}"/>
    <dgm:cxn modelId="{BCC01802-D1F8-4A8E-A45B-99BA9B6E12ED}" srcId="{3FEA145B-60BC-436C-B3BC-31C9BF201FAE}" destId="{9A9171AC-5BDC-405C-B0BC-9A00B0E523C9}" srcOrd="1" destOrd="0" parTransId="{E7C51304-A908-4AF0-A8EF-04A17A5B4A0A}" sibTransId="{92B117F3-9489-422E-B5D2-6C6BC7DC8E6A}"/>
    <dgm:cxn modelId="{60ED82CF-050F-42E3-88E7-E6D58048A848}" type="presOf" srcId="{376BE367-1B42-465D-B955-EB600475139C}" destId="{CF4AD73A-27E0-4EB6-8123-2619B1E4BA42}" srcOrd="0" destOrd="0" presId="urn:microsoft.com/office/officeart/2005/8/layout/hProcess7#2"/>
    <dgm:cxn modelId="{DBA5E87A-A49B-452A-8339-C1FE5D60E71E}" type="presParOf" srcId="{95103668-BFE1-427E-93AC-8944E5D6FC66}" destId="{ABFA471E-C165-43E9-9FF8-C842AB7EBB39}" srcOrd="0" destOrd="0" presId="urn:microsoft.com/office/officeart/2005/8/layout/hProcess7#2"/>
    <dgm:cxn modelId="{1F161D6D-FCFB-4F0E-B1F3-CB8AA81231DB}" type="presParOf" srcId="{ABFA471E-C165-43E9-9FF8-C842AB7EBB39}" destId="{8B795B62-8283-45FB-89F1-041C5824B9FC}" srcOrd="0" destOrd="0" presId="urn:microsoft.com/office/officeart/2005/8/layout/hProcess7#2"/>
    <dgm:cxn modelId="{0E51BB4B-371D-4C3F-86CB-85DB42F7C3C8}" type="presParOf" srcId="{ABFA471E-C165-43E9-9FF8-C842AB7EBB39}" destId="{FCDA8A71-F25C-4D77-9DF6-3D2E5598E1E0}" srcOrd="1" destOrd="0" presId="urn:microsoft.com/office/officeart/2005/8/layout/hProcess7#2"/>
    <dgm:cxn modelId="{55B74E38-DA24-4EC7-9E00-F56AB854AF1C}" type="presParOf" srcId="{ABFA471E-C165-43E9-9FF8-C842AB7EBB39}" destId="{CF4AD73A-27E0-4EB6-8123-2619B1E4BA42}" srcOrd="2" destOrd="0" presId="urn:microsoft.com/office/officeart/2005/8/layout/hProcess7#2"/>
    <dgm:cxn modelId="{996A064B-5AA1-413C-8D76-37E07C6745E2}" type="presParOf" srcId="{95103668-BFE1-427E-93AC-8944E5D6FC66}" destId="{4F20BD5C-DA71-4BD0-A498-F48A868E302E}" srcOrd="1" destOrd="0" presId="urn:microsoft.com/office/officeart/2005/8/layout/hProcess7#2"/>
    <dgm:cxn modelId="{62582308-C475-4A04-9244-B8BED2786E58}" type="presParOf" srcId="{95103668-BFE1-427E-93AC-8944E5D6FC66}" destId="{90869244-4264-4B32-B7EE-3786CF0F4F54}" srcOrd="2" destOrd="0" presId="urn:microsoft.com/office/officeart/2005/8/layout/hProcess7#2"/>
    <dgm:cxn modelId="{1DC54394-69AF-4A33-8BC9-21FBDDA106C7}" type="presParOf" srcId="{90869244-4264-4B32-B7EE-3786CF0F4F54}" destId="{95856AE4-8F62-4DA5-BFA7-534EF7E880D2}" srcOrd="0" destOrd="0" presId="urn:microsoft.com/office/officeart/2005/8/layout/hProcess7#2"/>
    <dgm:cxn modelId="{FB16B0C1-48A4-4F3C-96D7-FE53FB4EC824}" type="presParOf" srcId="{90869244-4264-4B32-B7EE-3786CF0F4F54}" destId="{BC3773FE-AF20-4EA9-B3F4-46049CBFDDDE}" srcOrd="1" destOrd="0" presId="urn:microsoft.com/office/officeart/2005/8/layout/hProcess7#2"/>
    <dgm:cxn modelId="{2234D8E1-E26C-444E-97B5-3926D1E9F398}" type="presParOf" srcId="{90869244-4264-4B32-B7EE-3786CF0F4F54}" destId="{7552922C-9E9F-4D0A-BB60-42D8D94EFA12}" srcOrd="2" destOrd="0" presId="urn:microsoft.com/office/officeart/2005/8/layout/hProcess7#2"/>
    <dgm:cxn modelId="{D6D15524-1675-4349-AA71-10989E6C8A6F}" type="presParOf" srcId="{95103668-BFE1-427E-93AC-8944E5D6FC66}" destId="{1C916EF2-99F3-4513-81D6-1F2B317656D8}" srcOrd="3" destOrd="0" presId="urn:microsoft.com/office/officeart/2005/8/layout/hProcess7#2"/>
    <dgm:cxn modelId="{D000C25C-8131-4B81-B731-04D3430D10C4}" type="presParOf" srcId="{95103668-BFE1-427E-93AC-8944E5D6FC66}" destId="{0654301E-989A-4AAA-925C-84C3BF09DCDF}" srcOrd="4" destOrd="0" presId="urn:microsoft.com/office/officeart/2005/8/layout/hProcess7#2"/>
    <dgm:cxn modelId="{077CD518-E2C6-4430-B11C-B092C8492F04}" type="presParOf" srcId="{0654301E-989A-4AAA-925C-84C3BF09DCDF}" destId="{78DDBEC4-6A72-4D10-B291-5C8C789F5D99}" srcOrd="0" destOrd="0" presId="urn:microsoft.com/office/officeart/2005/8/layout/hProcess7#2"/>
    <dgm:cxn modelId="{F5741894-4242-49F4-AA1C-548DE5D52223}" type="presParOf" srcId="{0654301E-989A-4AAA-925C-84C3BF09DCDF}" destId="{77B73BC2-0FF8-451E-AC8E-CB345FB180FC}" srcOrd="1" destOrd="0" presId="urn:microsoft.com/office/officeart/2005/8/layout/hProcess7#2"/>
    <dgm:cxn modelId="{E4B92CAE-A189-4C4D-AD18-D3296E76D09C}" type="presParOf" srcId="{0654301E-989A-4AAA-925C-84C3BF09DCDF}" destId="{F303BD3B-C8DD-4231-A15E-EE53DA1574E7}" srcOrd="2" destOrd="0" presId="urn:microsoft.com/office/officeart/2005/8/layout/hProcess7#2"/>
    <dgm:cxn modelId="{FE682AE5-6709-4B8E-B2CD-E06EAFEEA273}" type="presParOf" srcId="{95103668-BFE1-427E-93AC-8944E5D6FC66}" destId="{C37BFEC7-B3C4-4153-8DA2-B7D9D1429F6A}" srcOrd="5" destOrd="0" presId="urn:microsoft.com/office/officeart/2005/8/layout/hProcess7#2"/>
    <dgm:cxn modelId="{03CB77E2-F23A-49A9-9BBA-6BD6112FF15B}" type="presParOf" srcId="{95103668-BFE1-427E-93AC-8944E5D6FC66}" destId="{9700DEC4-F443-4F07-A2FD-245BDA01C560}" srcOrd="6" destOrd="0" presId="urn:microsoft.com/office/officeart/2005/8/layout/hProcess7#2"/>
    <dgm:cxn modelId="{F767D903-65E8-4D9C-BDA9-8F20517733E2}" type="presParOf" srcId="{9700DEC4-F443-4F07-A2FD-245BDA01C560}" destId="{7863329B-52EE-45C1-BA4D-F9DB50FF765D}" srcOrd="0" destOrd="0" presId="urn:microsoft.com/office/officeart/2005/8/layout/hProcess7#2"/>
    <dgm:cxn modelId="{459E14C8-58ED-4D4A-BF52-7B52B17017CA}" type="presParOf" srcId="{9700DEC4-F443-4F07-A2FD-245BDA01C560}" destId="{B466E06C-C858-4647-B85A-F02938C1D1EC}" srcOrd="1" destOrd="0" presId="urn:microsoft.com/office/officeart/2005/8/layout/hProcess7#2"/>
    <dgm:cxn modelId="{518E30F8-5D3D-4ADF-BDFC-429868055D16}" type="presParOf" srcId="{9700DEC4-F443-4F07-A2FD-245BDA01C560}" destId="{B32C0BB0-50B2-4BD3-8372-B2F31EC92175}" srcOrd="2" destOrd="0" presId="urn:microsoft.com/office/officeart/2005/8/layout/hProcess7#2"/>
    <dgm:cxn modelId="{9C8280D2-A143-47BA-898A-5670662BB099}" type="presParOf" srcId="{95103668-BFE1-427E-93AC-8944E5D6FC66}" destId="{8AF86016-DA7D-4E0E-8766-99608777E8F8}" srcOrd="7" destOrd="0" presId="urn:microsoft.com/office/officeart/2005/8/layout/hProcess7#2"/>
    <dgm:cxn modelId="{E997CC21-2CFD-4D7B-892C-435513BC8832}" type="presParOf" srcId="{95103668-BFE1-427E-93AC-8944E5D6FC66}" destId="{6EE5B75E-BEAC-440D-888F-00126CACB139}" srcOrd="8" destOrd="0" presId="urn:microsoft.com/office/officeart/2005/8/layout/hProcess7#2"/>
    <dgm:cxn modelId="{3C5D49E9-6D64-470D-9495-E9016F759EF4}" type="presParOf" srcId="{6EE5B75E-BEAC-440D-888F-00126CACB139}" destId="{28B78C64-AFB9-408A-A781-CB7628C90675}" srcOrd="0" destOrd="0" presId="urn:microsoft.com/office/officeart/2005/8/layout/hProcess7#2"/>
    <dgm:cxn modelId="{713959BB-A9CD-4829-9AE8-55B92045DCE7}" type="presParOf" srcId="{6EE5B75E-BEAC-440D-888F-00126CACB139}" destId="{F7E4135D-CF40-4D2A-99A1-23BF25A019C1}" srcOrd="1" destOrd="0" presId="urn:microsoft.com/office/officeart/2005/8/layout/hProcess7#2"/>
    <dgm:cxn modelId="{56451934-C036-4D25-AA66-9A14BFDA6B18}" type="presParOf" srcId="{6EE5B75E-BEAC-440D-888F-00126CACB139}" destId="{100256D6-5554-43F6-92B2-302A49BC45C2}"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EA145B-60BC-436C-B3BC-31C9BF201FAE}" type="doc">
      <dgm:prSet loTypeId="urn:microsoft.com/office/officeart/2005/8/layout/hProcess7#3" loCatId="list" qsTypeId="urn:microsoft.com/office/officeart/2005/8/quickstyle/simple1" qsCatId="simple" csTypeId="urn:microsoft.com/office/officeart/2005/8/colors/accent2_3" csCatId="accent2" phldr="1"/>
      <dgm:spPr/>
      <dgm:t>
        <a:bodyPr/>
        <a:lstStyle/>
        <a:p>
          <a:endParaRPr lang="en-US"/>
        </a:p>
      </dgm:t>
    </dgm:pt>
    <dgm:pt modelId="{653F987E-F1A3-4FE2-8049-D731823FD505}">
      <dgm:prSet phldrT="[Text]"/>
      <dgm:spPr/>
      <dgm:t>
        <a:bodyPr/>
        <a:lstStyle/>
        <a:p>
          <a:pPr algn="r"/>
          <a:r>
            <a:rPr lang="en-US"/>
            <a:t>PHASE</a:t>
          </a:r>
        </a:p>
      </dgm:t>
    </dgm:pt>
    <dgm:pt modelId="{0ABC65D3-82DF-43EE-BB77-D0FC408A4CAF}" type="parTrans" cxnId="{C1CAE3E7-88D1-4DB7-96A4-683F8B46F1CC}">
      <dgm:prSet/>
      <dgm:spPr/>
      <dgm:t>
        <a:bodyPr/>
        <a:lstStyle/>
        <a:p>
          <a:pPr algn="ctr"/>
          <a:endParaRPr lang="en-US"/>
        </a:p>
      </dgm:t>
    </dgm:pt>
    <dgm:pt modelId="{1AF681FC-14A3-425F-A9C5-2F9B2EAD487E}" type="sibTrans" cxnId="{C1CAE3E7-88D1-4DB7-96A4-683F8B46F1CC}">
      <dgm:prSet/>
      <dgm:spPr/>
      <dgm:t>
        <a:bodyPr/>
        <a:lstStyle/>
        <a:p>
          <a:pPr algn="ctr"/>
          <a:endParaRPr lang="en-US"/>
        </a:p>
      </dgm:t>
    </dgm:pt>
    <dgm:pt modelId="{376BE367-1B42-465D-B955-EB600475139C}">
      <dgm:prSet phldrT="[Text]" custT="1"/>
      <dgm:spPr/>
      <dgm:t>
        <a:bodyPr/>
        <a:lstStyle/>
        <a:p>
          <a:pPr algn="ctr"/>
          <a:r>
            <a:rPr lang="en-US" sz="1800"/>
            <a:t>Information Architecture</a:t>
          </a:r>
        </a:p>
      </dgm:t>
    </dgm:pt>
    <dgm:pt modelId="{234B2376-DD50-4C60-858E-FCC09118F734}" type="parTrans" cxnId="{5EC68BA9-36A1-4241-999C-2FB6E0EA343A}">
      <dgm:prSet/>
      <dgm:spPr/>
      <dgm:t>
        <a:bodyPr/>
        <a:lstStyle/>
        <a:p>
          <a:pPr algn="ctr"/>
          <a:endParaRPr lang="en-US"/>
        </a:p>
      </dgm:t>
    </dgm:pt>
    <dgm:pt modelId="{ADB0AE14-F675-481B-A7FC-2C8EC18F10A6}" type="sibTrans" cxnId="{5EC68BA9-36A1-4241-999C-2FB6E0EA343A}">
      <dgm:prSet/>
      <dgm:spPr/>
      <dgm:t>
        <a:bodyPr/>
        <a:lstStyle/>
        <a:p>
          <a:pPr algn="ctr"/>
          <a:endParaRPr lang="en-US"/>
        </a:p>
      </dgm:t>
    </dgm:pt>
    <dgm:pt modelId="{9A9171AC-5BDC-405C-B0BC-9A00B0E523C9}">
      <dgm:prSet phldrT="[Text]"/>
      <dgm:spPr/>
      <dgm:t>
        <a:bodyPr/>
        <a:lstStyle/>
        <a:p>
          <a:pPr algn="r"/>
          <a:r>
            <a:rPr lang="en-US"/>
            <a:t>STEPS</a:t>
          </a:r>
        </a:p>
      </dgm:t>
    </dgm:pt>
    <dgm:pt modelId="{E7C51304-A908-4AF0-A8EF-04A17A5B4A0A}" type="parTrans" cxnId="{BCC01802-D1F8-4A8E-A45B-99BA9B6E12ED}">
      <dgm:prSet/>
      <dgm:spPr/>
      <dgm:t>
        <a:bodyPr/>
        <a:lstStyle/>
        <a:p>
          <a:pPr algn="ctr"/>
          <a:endParaRPr lang="en-US"/>
        </a:p>
      </dgm:t>
    </dgm:pt>
    <dgm:pt modelId="{92B117F3-9489-422E-B5D2-6C6BC7DC8E6A}" type="sibTrans" cxnId="{BCC01802-D1F8-4A8E-A45B-99BA9B6E12ED}">
      <dgm:prSet/>
      <dgm:spPr/>
      <dgm:t>
        <a:bodyPr/>
        <a:lstStyle/>
        <a:p>
          <a:pPr algn="ctr"/>
          <a:endParaRPr lang="en-US"/>
        </a:p>
      </dgm:t>
    </dgm:pt>
    <dgm:pt modelId="{FA4FF84D-F0C6-4501-8126-3F5593A3EA5B}">
      <dgm:prSet phldrT="[Text]"/>
      <dgm:spPr/>
      <dgm:t>
        <a:bodyPr/>
        <a:lstStyle/>
        <a:p>
          <a:pPr algn="ctr"/>
          <a:r>
            <a:rPr lang="en-US"/>
            <a:t>Navigation tree</a:t>
          </a:r>
        </a:p>
        <a:p>
          <a:pPr algn="ctr"/>
          <a:r>
            <a:rPr lang="en-US"/>
            <a:t>Theme architecture</a:t>
          </a:r>
        </a:p>
        <a:p>
          <a:pPr algn="ctr"/>
          <a:r>
            <a:rPr lang="en-US"/>
            <a:t>Detailed design</a:t>
          </a:r>
        </a:p>
        <a:p>
          <a:pPr algn="ctr"/>
          <a:r>
            <a:rPr lang="en-US"/>
            <a:t>User experience guidelines</a:t>
          </a:r>
        </a:p>
      </dgm:t>
    </dgm:pt>
    <dgm:pt modelId="{6E066F01-FA5B-477C-A995-CBDD9D338F7F}" type="parTrans" cxnId="{43D732BA-47A3-41CA-BEEF-5BD4E556D40C}">
      <dgm:prSet/>
      <dgm:spPr/>
      <dgm:t>
        <a:bodyPr/>
        <a:lstStyle/>
        <a:p>
          <a:pPr algn="ctr"/>
          <a:endParaRPr lang="en-US"/>
        </a:p>
      </dgm:t>
    </dgm:pt>
    <dgm:pt modelId="{0A1CFD39-C1DB-4A32-B4A1-5F583D49A6BC}" type="sibTrans" cxnId="{43D732BA-47A3-41CA-BEEF-5BD4E556D40C}">
      <dgm:prSet/>
      <dgm:spPr/>
      <dgm:t>
        <a:bodyPr/>
        <a:lstStyle/>
        <a:p>
          <a:pPr algn="ctr"/>
          <a:endParaRPr lang="en-US"/>
        </a:p>
      </dgm:t>
    </dgm:pt>
    <dgm:pt modelId="{0402DA65-2202-4A01-BDB7-CF09C85354D1}">
      <dgm:prSet phldrT="[Text]"/>
      <dgm:spPr/>
      <dgm:t>
        <a:bodyPr/>
        <a:lstStyle/>
        <a:p>
          <a:pPr algn="r"/>
          <a:r>
            <a:rPr lang="en-US"/>
            <a:t>OUTCOME</a:t>
          </a:r>
        </a:p>
      </dgm:t>
    </dgm:pt>
    <dgm:pt modelId="{D06A0B18-B38F-48DD-BD74-0245056D67A0}" type="parTrans" cxnId="{0643D6EF-DC9E-4517-A2EA-37F561F7D655}">
      <dgm:prSet/>
      <dgm:spPr/>
      <dgm:t>
        <a:bodyPr/>
        <a:lstStyle/>
        <a:p>
          <a:pPr algn="ctr"/>
          <a:endParaRPr lang="en-US"/>
        </a:p>
      </dgm:t>
    </dgm:pt>
    <dgm:pt modelId="{17766458-4736-4AFE-9790-3400EF14E2B4}" type="sibTrans" cxnId="{0643D6EF-DC9E-4517-A2EA-37F561F7D655}">
      <dgm:prSet/>
      <dgm:spPr/>
      <dgm:t>
        <a:bodyPr/>
        <a:lstStyle/>
        <a:p>
          <a:pPr algn="ctr"/>
          <a:endParaRPr lang="en-US"/>
        </a:p>
      </dgm:t>
    </dgm:pt>
    <dgm:pt modelId="{244B7B9D-4B45-40A7-B82B-FC580075C25B}">
      <dgm:prSet phldrT="[Text]"/>
      <dgm:spPr/>
      <dgm:t>
        <a:bodyPr/>
        <a:lstStyle/>
        <a:p>
          <a:pPr algn="ctr"/>
          <a:r>
            <a:rPr lang="en-US"/>
            <a:t>We will create a clear visual and aural site as a method to communciate users on multiple platforms.</a:t>
          </a:r>
        </a:p>
      </dgm:t>
    </dgm:pt>
    <dgm:pt modelId="{F86E1AA0-111D-4128-8AFF-B6428FB0F8B3}" type="parTrans" cxnId="{4AAF8D65-A756-4C27-AD1E-B38FE5E9AB9B}">
      <dgm:prSet/>
      <dgm:spPr/>
      <dgm:t>
        <a:bodyPr/>
        <a:lstStyle/>
        <a:p>
          <a:pPr algn="ctr"/>
          <a:endParaRPr lang="en-US"/>
        </a:p>
      </dgm:t>
    </dgm:pt>
    <dgm:pt modelId="{966769F2-D48D-4430-93B8-F58C3475D231}" type="sibTrans" cxnId="{4AAF8D65-A756-4C27-AD1E-B38FE5E9AB9B}">
      <dgm:prSet/>
      <dgm:spPr/>
      <dgm:t>
        <a:bodyPr/>
        <a:lstStyle/>
        <a:p>
          <a:pPr algn="ctr"/>
          <a:endParaRPr lang="en-US"/>
        </a:p>
      </dgm:t>
    </dgm:pt>
    <dgm:pt modelId="{95103668-BFE1-427E-93AC-8944E5D6FC66}" type="pres">
      <dgm:prSet presAssocID="{3FEA145B-60BC-436C-B3BC-31C9BF201FAE}" presName="Name0" presStyleCnt="0">
        <dgm:presLayoutVars>
          <dgm:dir/>
          <dgm:animLvl val="lvl"/>
          <dgm:resizeHandles val="exact"/>
        </dgm:presLayoutVars>
      </dgm:prSet>
      <dgm:spPr/>
      <dgm:t>
        <a:bodyPr/>
        <a:lstStyle/>
        <a:p>
          <a:endParaRPr lang="en-US"/>
        </a:p>
      </dgm:t>
    </dgm:pt>
    <dgm:pt modelId="{ABFA471E-C165-43E9-9FF8-C842AB7EBB39}" type="pres">
      <dgm:prSet presAssocID="{653F987E-F1A3-4FE2-8049-D731823FD505}" presName="compositeNode" presStyleCnt="0">
        <dgm:presLayoutVars>
          <dgm:bulletEnabled val="1"/>
        </dgm:presLayoutVars>
      </dgm:prSet>
      <dgm:spPr/>
    </dgm:pt>
    <dgm:pt modelId="{8B795B62-8283-45FB-89F1-041C5824B9FC}" type="pres">
      <dgm:prSet presAssocID="{653F987E-F1A3-4FE2-8049-D731823FD505}" presName="bgRect" presStyleLbl="node1" presStyleIdx="0" presStyleCnt="3" custLinFactNeighborX="-23"/>
      <dgm:spPr/>
      <dgm:t>
        <a:bodyPr/>
        <a:lstStyle/>
        <a:p>
          <a:endParaRPr lang="en-US"/>
        </a:p>
      </dgm:t>
    </dgm:pt>
    <dgm:pt modelId="{FCDA8A71-F25C-4D77-9DF6-3D2E5598E1E0}" type="pres">
      <dgm:prSet presAssocID="{653F987E-F1A3-4FE2-8049-D731823FD505}" presName="parentNode" presStyleLbl="node1" presStyleIdx="0" presStyleCnt="3">
        <dgm:presLayoutVars>
          <dgm:chMax val="0"/>
          <dgm:bulletEnabled val="1"/>
        </dgm:presLayoutVars>
      </dgm:prSet>
      <dgm:spPr/>
      <dgm:t>
        <a:bodyPr/>
        <a:lstStyle/>
        <a:p>
          <a:endParaRPr lang="en-US"/>
        </a:p>
      </dgm:t>
    </dgm:pt>
    <dgm:pt modelId="{CF4AD73A-27E0-4EB6-8123-2619B1E4BA42}" type="pres">
      <dgm:prSet presAssocID="{653F987E-F1A3-4FE2-8049-D731823FD505}" presName="childNode" presStyleLbl="node1" presStyleIdx="0" presStyleCnt="3">
        <dgm:presLayoutVars>
          <dgm:bulletEnabled val="1"/>
        </dgm:presLayoutVars>
      </dgm:prSet>
      <dgm:spPr/>
      <dgm:t>
        <a:bodyPr/>
        <a:lstStyle/>
        <a:p>
          <a:endParaRPr lang="en-US"/>
        </a:p>
      </dgm:t>
    </dgm:pt>
    <dgm:pt modelId="{4F20BD5C-DA71-4BD0-A498-F48A868E302E}" type="pres">
      <dgm:prSet presAssocID="{1AF681FC-14A3-425F-A9C5-2F9B2EAD487E}" presName="hSp" presStyleCnt="0"/>
      <dgm:spPr/>
    </dgm:pt>
    <dgm:pt modelId="{90869244-4264-4B32-B7EE-3786CF0F4F54}" type="pres">
      <dgm:prSet presAssocID="{1AF681FC-14A3-425F-A9C5-2F9B2EAD487E}" presName="vProcSp" presStyleCnt="0"/>
      <dgm:spPr/>
    </dgm:pt>
    <dgm:pt modelId="{95856AE4-8F62-4DA5-BFA7-534EF7E880D2}" type="pres">
      <dgm:prSet presAssocID="{1AF681FC-14A3-425F-A9C5-2F9B2EAD487E}" presName="vSp1" presStyleCnt="0"/>
      <dgm:spPr/>
    </dgm:pt>
    <dgm:pt modelId="{BC3773FE-AF20-4EA9-B3F4-46049CBFDDDE}" type="pres">
      <dgm:prSet presAssocID="{1AF681FC-14A3-425F-A9C5-2F9B2EAD487E}" presName="simulatedConn" presStyleLbl="solidFgAcc1" presStyleIdx="0" presStyleCnt="2"/>
      <dgm:spPr/>
    </dgm:pt>
    <dgm:pt modelId="{7552922C-9E9F-4D0A-BB60-42D8D94EFA12}" type="pres">
      <dgm:prSet presAssocID="{1AF681FC-14A3-425F-A9C5-2F9B2EAD487E}" presName="vSp2" presStyleCnt="0"/>
      <dgm:spPr/>
    </dgm:pt>
    <dgm:pt modelId="{1C916EF2-99F3-4513-81D6-1F2B317656D8}" type="pres">
      <dgm:prSet presAssocID="{1AF681FC-14A3-425F-A9C5-2F9B2EAD487E}" presName="sibTrans" presStyleCnt="0"/>
      <dgm:spPr/>
    </dgm:pt>
    <dgm:pt modelId="{0654301E-989A-4AAA-925C-84C3BF09DCDF}" type="pres">
      <dgm:prSet presAssocID="{9A9171AC-5BDC-405C-B0BC-9A00B0E523C9}" presName="compositeNode" presStyleCnt="0">
        <dgm:presLayoutVars>
          <dgm:bulletEnabled val="1"/>
        </dgm:presLayoutVars>
      </dgm:prSet>
      <dgm:spPr/>
    </dgm:pt>
    <dgm:pt modelId="{78DDBEC4-6A72-4D10-B291-5C8C789F5D99}" type="pres">
      <dgm:prSet presAssocID="{9A9171AC-5BDC-405C-B0BC-9A00B0E523C9}" presName="bgRect" presStyleLbl="node1" presStyleIdx="1" presStyleCnt="3"/>
      <dgm:spPr/>
      <dgm:t>
        <a:bodyPr/>
        <a:lstStyle/>
        <a:p>
          <a:endParaRPr lang="en-US"/>
        </a:p>
      </dgm:t>
    </dgm:pt>
    <dgm:pt modelId="{77B73BC2-0FF8-451E-AC8E-CB345FB180FC}" type="pres">
      <dgm:prSet presAssocID="{9A9171AC-5BDC-405C-B0BC-9A00B0E523C9}" presName="parentNode" presStyleLbl="node1" presStyleIdx="1" presStyleCnt="3">
        <dgm:presLayoutVars>
          <dgm:chMax val="0"/>
          <dgm:bulletEnabled val="1"/>
        </dgm:presLayoutVars>
      </dgm:prSet>
      <dgm:spPr/>
      <dgm:t>
        <a:bodyPr/>
        <a:lstStyle/>
        <a:p>
          <a:endParaRPr lang="en-US"/>
        </a:p>
      </dgm:t>
    </dgm:pt>
    <dgm:pt modelId="{F303BD3B-C8DD-4231-A15E-EE53DA1574E7}" type="pres">
      <dgm:prSet presAssocID="{9A9171AC-5BDC-405C-B0BC-9A00B0E523C9}" presName="childNode" presStyleLbl="node1" presStyleIdx="1" presStyleCnt="3">
        <dgm:presLayoutVars>
          <dgm:bulletEnabled val="1"/>
        </dgm:presLayoutVars>
      </dgm:prSet>
      <dgm:spPr/>
      <dgm:t>
        <a:bodyPr/>
        <a:lstStyle/>
        <a:p>
          <a:endParaRPr lang="en-US"/>
        </a:p>
      </dgm:t>
    </dgm:pt>
    <dgm:pt modelId="{C37BFEC7-B3C4-4153-8DA2-B7D9D1429F6A}" type="pres">
      <dgm:prSet presAssocID="{92B117F3-9489-422E-B5D2-6C6BC7DC8E6A}" presName="hSp" presStyleCnt="0"/>
      <dgm:spPr/>
    </dgm:pt>
    <dgm:pt modelId="{9700DEC4-F443-4F07-A2FD-245BDA01C560}" type="pres">
      <dgm:prSet presAssocID="{92B117F3-9489-422E-B5D2-6C6BC7DC8E6A}" presName="vProcSp" presStyleCnt="0"/>
      <dgm:spPr/>
    </dgm:pt>
    <dgm:pt modelId="{7863329B-52EE-45C1-BA4D-F9DB50FF765D}" type="pres">
      <dgm:prSet presAssocID="{92B117F3-9489-422E-B5D2-6C6BC7DC8E6A}" presName="vSp1" presStyleCnt="0"/>
      <dgm:spPr/>
    </dgm:pt>
    <dgm:pt modelId="{B466E06C-C858-4647-B85A-F02938C1D1EC}" type="pres">
      <dgm:prSet presAssocID="{92B117F3-9489-422E-B5D2-6C6BC7DC8E6A}" presName="simulatedConn" presStyleLbl="solidFgAcc1" presStyleIdx="1" presStyleCnt="2"/>
      <dgm:spPr/>
    </dgm:pt>
    <dgm:pt modelId="{B32C0BB0-50B2-4BD3-8372-B2F31EC92175}" type="pres">
      <dgm:prSet presAssocID="{92B117F3-9489-422E-B5D2-6C6BC7DC8E6A}" presName="vSp2" presStyleCnt="0"/>
      <dgm:spPr/>
    </dgm:pt>
    <dgm:pt modelId="{8AF86016-DA7D-4E0E-8766-99608777E8F8}" type="pres">
      <dgm:prSet presAssocID="{92B117F3-9489-422E-B5D2-6C6BC7DC8E6A}" presName="sibTrans" presStyleCnt="0"/>
      <dgm:spPr/>
    </dgm:pt>
    <dgm:pt modelId="{6EE5B75E-BEAC-440D-888F-00126CACB139}" type="pres">
      <dgm:prSet presAssocID="{0402DA65-2202-4A01-BDB7-CF09C85354D1}" presName="compositeNode" presStyleCnt="0">
        <dgm:presLayoutVars>
          <dgm:bulletEnabled val="1"/>
        </dgm:presLayoutVars>
      </dgm:prSet>
      <dgm:spPr/>
    </dgm:pt>
    <dgm:pt modelId="{28B78C64-AFB9-408A-A781-CB7628C90675}" type="pres">
      <dgm:prSet presAssocID="{0402DA65-2202-4A01-BDB7-CF09C85354D1}" presName="bgRect" presStyleLbl="node1" presStyleIdx="2" presStyleCnt="3"/>
      <dgm:spPr/>
      <dgm:t>
        <a:bodyPr/>
        <a:lstStyle/>
        <a:p>
          <a:endParaRPr lang="en-US"/>
        </a:p>
      </dgm:t>
    </dgm:pt>
    <dgm:pt modelId="{F7E4135D-CF40-4D2A-99A1-23BF25A019C1}" type="pres">
      <dgm:prSet presAssocID="{0402DA65-2202-4A01-BDB7-CF09C85354D1}" presName="parentNode" presStyleLbl="node1" presStyleIdx="2" presStyleCnt="3">
        <dgm:presLayoutVars>
          <dgm:chMax val="0"/>
          <dgm:bulletEnabled val="1"/>
        </dgm:presLayoutVars>
      </dgm:prSet>
      <dgm:spPr/>
      <dgm:t>
        <a:bodyPr/>
        <a:lstStyle/>
        <a:p>
          <a:endParaRPr lang="en-US"/>
        </a:p>
      </dgm:t>
    </dgm:pt>
    <dgm:pt modelId="{100256D6-5554-43F6-92B2-302A49BC45C2}" type="pres">
      <dgm:prSet presAssocID="{0402DA65-2202-4A01-BDB7-CF09C85354D1}" presName="childNode" presStyleLbl="node1" presStyleIdx="2" presStyleCnt="3">
        <dgm:presLayoutVars>
          <dgm:bulletEnabled val="1"/>
        </dgm:presLayoutVars>
      </dgm:prSet>
      <dgm:spPr/>
      <dgm:t>
        <a:bodyPr/>
        <a:lstStyle/>
        <a:p>
          <a:endParaRPr lang="en-US"/>
        </a:p>
      </dgm:t>
    </dgm:pt>
  </dgm:ptLst>
  <dgm:cxnLst>
    <dgm:cxn modelId="{FC1AE133-F7C3-4C16-A211-88232D32CDBB}" type="presOf" srcId="{3FEA145B-60BC-436C-B3BC-31C9BF201FAE}" destId="{95103668-BFE1-427E-93AC-8944E5D6FC66}" srcOrd="0" destOrd="0" presId="urn:microsoft.com/office/officeart/2005/8/layout/hProcess7#3"/>
    <dgm:cxn modelId="{23808354-3D96-4E0C-BF9B-C49BAABDAB4C}" type="presOf" srcId="{376BE367-1B42-465D-B955-EB600475139C}" destId="{CF4AD73A-27E0-4EB6-8123-2619B1E4BA42}" srcOrd="0" destOrd="0" presId="urn:microsoft.com/office/officeart/2005/8/layout/hProcess7#3"/>
    <dgm:cxn modelId="{4AAF8D65-A756-4C27-AD1E-B38FE5E9AB9B}" srcId="{0402DA65-2202-4A01-BDB7-CF09C85354D1}" destId="{244B7B9D-4B45-40A7-B82B-FC580075C25B}" srcOrd="0" destOrd="0" parTransId="{F86E1AA0-111D-4128-8AFF-B6428FB0F8B3}" sibTransId="{966769F2-D48D-4430-93B8-F58C3475D231}"/>
    <dgm:cxn modelId="{748ADA8A-D946-4A43-A96B-E6060B901C56}" type="presOf" srcId="{244B7B9D-4B45-40A7-B82B-FC580075C25B}" destId="{100256D6-5554-43F6-92B2-302A49BC45C2}" srcOrd="0" destOrd="0" presId="urn:microsoft.com/office/officeart/2005/8/layout/hProcess7#3"/>
    <dgm:cxn modelId="{6240B37E-1652-4670-A5E5-31DC019FFBE7}" type="presOf" srcId="{0402DA65-2202-4A01-BDB7-CF09C85354D1}" destId="{F7E4135D-CF40-4D2A-99A1-23BF25A019C1}" srcOrd="1" destOrd="0" presId="urn:microsoft.com/office/officeart/2005/8/layout/hProcess7#3"/>
    <dgm:cxn modelId="{5EC68BA9-36A1-4241-999C-2FB6E0EA343A}" srcId="{653F987E-F1A3-4FE2-8049-D731823FD505}" destId="{376BE367-1B42-465D-B955-EB600475139C}" srcOrd="0" destOrd="0" parTransId="{234B2376-DD50-4C60-858E-FCC09118F734}" sibTransId="{ADB0AE14-F675-481B-A7FC-2C8EC18F10A6}"/>
    <dgm:cxn modelId="{43D732BA-47A3-41CA-BEEF-5BD4E556D40C}" srcId="{9A9171AC-5BDC-405C-B0BC-9A00B0E523C9}" destId="{FA4FF84D-F0C6-4501-8126-3F5593A3EA5B}" srcOrd="0" destOrd="0" parTransId="{6E066F01-FA5B-477C-A995-CBDD9D338F7F}" sibTransId="{0A1CFD39-C1DB-4A32-B4A1-5F583D49A6BC}"/>
    <dgm:cxn modelId="{2577E37F-E742-4811-9DC1-98DC872BA2AC}" type="presOf" srcId="{9A9171AC-5BDC-405C-B0BC-9A00B0E523C9}" destId="{77B73BC2-0FF8-451E-AC8E-CB345FB180FC}" srcOrd="1" destOrd="0" presId="urn:microsoft.com/office/officeart/2005/8/layout/hProcess7#3"/>
    <dgm:cxn modelId="{4A30BC1B-7536-4D53-BA24-DCE823EBF603}" type="presOf" srcId="{653F987E-F1A3-4FE2-8049-D731823FD505}" destId="{FCDA8A71-F25C-4D77-9DF6-3D2E5598E1E0}" srcOrd="1" destOrd="0" presId="urn:microsoft.com/office/officeart/2005/8/layout/hProcess7#3"/>
    <dgm:cxn modelId="{C1CAE3E7-88D1-4DB7-96A4-683F8B46F1CC}" srcId="{3FEA145B-60BC-436C-B3BC-31C9BF201FAE}" destId="{653F987E-F1A3-4FE2-8049-D731823FD505}" srcOrd="0" destOrd="0" parTransId="{0ABC65D3-82DF-43EE-BB77-D0FC408A4CAF}" sibTransId="{1AF681FC-14A3-425F-A9C5-2F9B2EAD487E}"/>
    <dgm:cxn modelId="{0643D6EF-DC9E-4517-A2EA-37F561F7D655}" srcId="{3FEA145B-60BC-436C-B3BC-31C9BF201FAE}" destId="{0402DA65-2202-4A01-BDB7-CF09C85354D1}" srcOrd="2" destOrd="0" parTransId="{D06A0B18-B38F-48DD-BD74-0245056D67A0}" sibTransId="{17766458-4736-4AFE-9790-3400EF14E2B4}"/>
    <dgm:cxn modelId="{1F621134-D0C7-4020-AD08-CAFBB1A09A53}" type="presOf" srcId="{0402DA65-2202-4A01-BDB7-CF09C85354D1}" destId="{28B78C64-AFB9-408A-A781-CB7628C90675}" srcOrd="0" destOrd="0" presId="urn:microsoft.com/office/officeart/2005/8/layout/hProcess7#3"/>
    <dgm:cxn modelId="{BCC01802-D1F8-4A8E-A45B-99BA9B6E12ED}" srcId="{3FEA145B-60BC-436C-B3BC-31C9BF201FAE}" destId="{9A9171AC-5BDC-405C-B0BC-9A00B0E523C9}" srcOrd="1" destOrd="0" parTransId="{E7C51304-A908-4AF0-A8EF-04A17A5B4A0A}" sibTransId="{92B117F3-9489-422E-B5D2-6C6BC7DC8E6A}"/>
    <dgm:cxn modelId="{413B33D1-E640-4602-894A-104E532D0509}" type="presOf" srcId="{FA4FF84D-F0C6-4501-8126-3F5593A3EA5B}" destId="{F303BD3B-C8DD-4231-A15E-EE53DA1574E7}" srcOrd="0" destOrd="0" presId="urn:microsoft.com/office/officeart/2005/8/layout/hProcess7#3"/>
    <dgm:cxn modelId="{4909B7DF-C864-435A-8871-AAB6C88B46F9}" type="presOf" srcId="{653F987E-F1A3-4FE2-8049-D731823FD505}" destId="{8B795B62-8283-45FB-89F1-041C5824B9FC}" srcOrd="0" destOrd="0" presId="urn:microsoft.com/office/officeart/2005/8/layout/hProcess7#3"/>
    <dgm:cxn modelId="{40D63CCD-0DDE-45D0-AA54-C00D39224531}" type="presOf" srcId="{9A9171AC-5BDC-405C-B0BC-9A00B0E523C9}" destId="{78DDBEC4-6A72-4D10-B291-5C8C789F5D99}" srcOrd="0" destOrd="0" presId="urn:microsoft.com/office/officeart/2005/8/layout/hProcess7#3"/>
    <dgm:cxn modelId="{37B1F521-9C7C-4A13-9A19-FA7151E1B433}" type="presParOf" srcId="{95103668-BFE1-427E-93AC-8944E5D6FC66}" destId="{ABFA471E-C165-43E9-9FF8-C842AB7EBB39}" srcOrd="0" destOrd="0" presId="urn:microsoft.com/office/officeart/2005/8/layout/hProcess7#3"/>
    <dgm:cxn modelId="{FD1E64A1-6757-4E28-98F4-5E885055CAD8}" type="presParOf" srcId="{ABFA471E-C165-43E9-9FF8-C842AB7EBB39}" destId="{8B795B62-8283-45FB-89F1-041C5824B9FC}" srcOrd="0" destOrd="0" presId="urn:microsoft.com/office/officeart/2005/8/layout/hProcess7#3"/>
    <dgm:cxn modelId="{C3E1674D-90CF-4C0F-829C-299E273872F8}" type="presParOf" srcId="{ABFA471E-C165-43E9-9FF8-C842AB7EBB39}" destId="{FCDA8A71-F25C-4D77-9DF6-3D2E5598E1E0}" srcOrd="1" destOrd="0" presId="urn:microsoft.com/office/officeart/2005/8/layout/hProcess7#3"/>
    <dgm:cxn modelId="{2D9B1052-4A30-44A7-87F1-2CE1520850A0}" type="presParOf" srcId="{ABFA471E-C165-43E9-9FF8-C842AB7EBB39}" destId="{CF4AD73A-27E0-4EB6-8123-2619B1E4BA42}" srcOrd="2" destOrd="0" presId="urn:microsoft.com/office/officeart/2005/8/layout/hProcess7#3"/>
    <dgm:cxn modelId="{BB81DD19-7435-469F-9AD7-ADF517F2C0FB}" type="presParOf" srcId="{95103668-BFE1-427E-93AC-8944E5D6FC66}" destId="{4F20BD5C-DA71-4BD0-A498-F48A868E302E}" srcOrd="1" destOrd="0" presId="urn:microsoft.com/office/officeart/2005/8/layout/hProcess7#3"/>
    <dgm:cxn modelId="{FFF44A45-245C-47F9-94CC-3CE8FA87E190}" type="presParOf" srcId="{95103668-BFE1-427E-93AC-8944E5D6FC66}" destId="{90869244-4264-4B32-B7EE-3786CF0F4F54}" srcOrd="2" destOrd="0" presId="urn:microsoft.com/office/officeart/2005/8/layout/hProcess7#3"/>
    <dgm:cxn modelId="{8C5BB90E-74BF-44F4-94A5-BE00773034AD}" type="presParOf" srcId="{90869244-4264-4B32-B7EE-3786CF0F4F54}" destId="{95856AE4-8F62-4DA5-BFA7-534EF7E880D2}" srcOrd="0" destOrd="0" presId="urn:microsoft.com/office/officeart/2005/8/layout/hProcess7#3"/>
    <dgm:cxn modelId="{32CE2433-B332-46F4-AC90-F8B48FA8B0C9}" type="presParOf" srcId="{90869244-4264-4B32-B7EE-3786CF0F4F54}" destId="{BC3773FE-AF20-4EA9-B3F4-46049CBFDDDE}" srcOrd="1" destOrd="0" presId="urn:microsoft.com/office/officeart/2005/8/layout/hProcess7#3"/>
    <dgm:cxn modelId="{3444D9B7-170C-4900-913E-E01DDE7F3579}" type="presParOf" srcId="{90869244-4264-4B32-B7EE-3786CF0F4F54}" destId="{7552922C-9E9F-4D0A-BB60-42D8D94EFA12}" srcOrd="2" destOrd="0" presId="urn:microsoft.com/office/officeart/2005/8/layout/hProcess7#3"/>
    <dgm:cxn modelId="{76E01B90-89FC-4AAB-A952-4A5E25840609}" type="presParOf" srcId="{95103668-BFE1-427E-93AC-8944E5D6FC66}" destId="{1C916EF2-99F3-4513-81D6-1F2B317656D8}" srcOrd="3" destOrd="0" presId="urn:microsoft.com/office/officeart/2005/8/layout/hProcess7#3"/>
    <dgm:cxn modelId="{578160A9-6A07-496A-B08F-CD5A9257E9BB}" type="presParOf" srcId="{95103668-BFE1-427E-93AC-8944E5D6FC66}" destId="{0654301E-989A-4AAA-925C-84C3BF09DCDF}" srcOrd="4" destOrd="0" presId="urn:microsoft.com/office/officeart/2005/8/layout/hProcess7#3"/>
    <dgm:cxn modelId="{AD9416FC-494D-446F-AEBD-D8ADCC95870A}" type="presParOf" srcId="{0654301E-989A-4AAA-925C-84C3BF09DCDF}" destId="{78DDBEC4-6A72-4D10-B291-5C8C789F5D99}" srcOrd="0" destOrd="0" presId="urn:microsoft.com/office/officeart/2005/8/layout/hProcess7#3"/>
    <dgm:cxn modelId="{39BE55FE-6E56-4E76-A3F7-C2B7EEDF3869}" type="presParOf" srcId="{0654301E-989A-4AAA-925C-84C3BF09DCDF}" destId="{77B73BC2-0FF8-451E-AC8E-CB345FB180FC}" srcOrd="1" destOrd="0" presId="urn:microsoft.com/office/officeart/2005/8/layout/hProcess7#3"/>
    <dgm:cxn modelId="{41A32E1C-D5E6-4289-9791-F99DDD4C65CC}" type="presParOf" srcId="{0654301E-989A-4AAA-925C-84C3BF09DCDF}" destId="{F303BD3B-C8DD-4231-A15E-EE53DA1574E7}" srcOrd="2" destOrd="0" presId="urn:microsoft.com/office/officeart/2005/8/layout/hProcess7#3"/>
    <dgm:cxn modelId="{D5147F0E-867F-4547-A54E-4AC7860F3B66}" type="presParOf" srcId="{95103668-BFE1-427E-93AC-8944E5D6FC66}" destId="{C37BFEC7-B3C4-4153-8DA2-B7D9D1429F6A}" srcOrd="5" destOrd="0" presId="urn:microsoft.com/office/officeart/2005/8/layout/hProcess7#3"/>
    <dgm:cxn modelId="{3E2F4F16-8FFD-4098-8EF7-C17F82AFECA7}" type="presParOf" srcId="{95103668-BFE1-427E-93AC-8944E5D6FC66}" destId="{9700DEC4-F443-4F07-A2FD-245BDA01C560}" srcOrd="6" destOrd="0" presId="urn:microsoft.com/office/officeart/2005/8/layout/hProcess7#3"/>
    <dgm:cxn modelId="{1CA13109-7AFF-4CA1-8A43-0C962DC14516}" type="presParOf" srcId="{9700DEC4-F443-4F07-A2FD-245BDA01C560}" destId="{7863329B-52EE-45C1-BA4D-F9DB50FF765D}" srcOrd="0" destOrd="0" presId="urn:microsoft.com/office/officeart/2005/8/layout/hProcess7#3"/>
    <dgm:cxn modelId="{A428A649-3B86-4326-87B6-F7023BE74EE6}" type="presParOf" srcId="{9700DEC4-F443-4F07-A2FD-245BDA01C560}" destId="{B466E06C-C858-4647-B85A-F02938C1D1EC}" srcOrd="1" destOrd="0" presId="urn:microsoft.com/office/officeart/2005/8/layout/hProcess7#3"/>
    <dgm:cxn modelId="{019CA859-3720-4A81-985B-EA91C35A14F1}" type="presParOf" srcId="{9700DEC4-F443-4F07-A2FD-245BDA01C560}" destId="{B32C0BB0-50B2-4BD3-8372-B2F31EC92175}" srcOrd="2" destOrd="0" presId="urn:microsoft.com/office/officeart/2005/8/layout/hProcess7#3"/>
    <dgm:cxn modelId="{83C5887D-E325-43A4-83B4-E9C2C72636B1}" type="presParOf" srcId="{95103668-BFE1-427E-93AC-8944E5D6FC66}" destId="{8AF86016-DA7D-4E0E-8766-99608777E8F8}" srcOrd="7" destOrd="0" presId="urn:microsoft.com/office/officeart/2005/8/layout/hProcess7#3"/>
    <dgm:cxn modelId="{7E74518F-0599-4B21-9AE1-F8869DF1A5C6}" type="presParOf" srcId="{95103668-BFE1-427E-93AC-8944E5D6FC66}" destId="{6EE5B75E-BEAC-440D-888F-00126CACB139}" srcOrd="8" destOrd="0" presId="urn:microsoft.com/office/officeart/2005/8/layout/hProcess7#3"/>
    <dgm:cxn modelId="{8414D16F-7F94-4767-91C1-BE377DAE7455}" type="presParOf" srcId="{6EE5B75E-BEAC-440D-888F-00126CACB139}" destId="{28B78C64-AFB9-408A-A781-CB7628C90675}" srcOrd="0" destOrd="0" presId="urn:microsoft.com/office/officeart/2005/8/layout/hProcess7#3"/>
    <dgm:cxn modelId="{3D54DA59-2AC1-459B-97CC-9010198843BA}" type="presParOf" srcId="{6EE5B75E-BEAC-440D-888F-00126CACB139}" destId="{F7E4135D-CF40-4D2A-99A1-23BF25A019C1}" srcOrd="1" destOrd="0" presId="urn:microsoft.com/office/officeart/2005/8/layout/hProcess7#3"/>
    <dgm:cxn modelId="{E6856FD5-4999-437E-A999-DE84F7C7AA13}" type="presParOf" srcId="{6EE5B75E-BEAC-440D-888F-00126CACB139}" destId="{100256D6-5554-43F6-92B2-302A49BC45C2}" srcOrd="2" destOrd="0" presId="urn:microsoft.com/office/officeart/2005/8/layout/hProcess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B8AF6-8811-450D-B729-009C18250D2D}">
      <dsp:nvSpPr>
        <dsp:cNvPr id="0" name=""/>
        <dsp:cNvSpPr/>
      </dsp:nvSpPr>
      <dsp:spPr>
        <a:xfrm>
          <a:off x="3619500" y="2201098"/>
          <a:ext cx="2560822" cy="444440"/>
        </a:xfrm>
        <a:custGeom>
          <a:avLst/>
          <a:gdLst/>
          <a:ahLst/>
          <a:cxnLst/>
          <a:rect l="0" t="0" r="0" b="0"/>
          <a:pathLst>
            <a:path>
              <a:moveTo>
                <a:pt x="0" y="0"/>
              </a:moveTo>
              <a:lnTo>
                <a:pt x="0" y="222220"/>
              </a:lnTo>
              <a:lnTo>
                <a:pt x="2560822" y="222220"/>
              </a:lnTo>
              <a:lnTo>
                <a:pt x="2560822" y="444440"/>
              </a:lnTo>
            </a:path>
          </a:pathLst>
        </a:custGeom>
        <a:noFill/>
        <a:ln w="400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766B7E-E9A9-41B6-9E45-14748021B04C}">
      <dsp:nvSpPr>
        <dsp:cNvPr id="0" name=""/>
        <dsp:cNvSpPr/>
      </dsp:nvSpPr>
      <dsp:spPr>
        <a:xfrm>
          <a:off x="3573780" y="2201098"/>
          <a:ext cx="91440" cy="444440"/>
        </a:xfrm>
        <a:custGeom>
          <a:avLst/>
          <a:gdLst/>
          <a:ahLst/>
          <a:cxnLst/>
          <a:rect l="0" t="0" r="0" b="0"/>
          <a:pathLst>
            <a:path>
              <a:moveTo>
                <a:pt x="45720" y="0"/>
              </a:moveTo>
              <a:lnTo>
                <a:pt x="45720" y="444440"/>
              </a:lnTo>
            </a:path>
          </a:pathLst>
        </a:custGeom>
        <a:noFill/>
        <a:ln w="400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DBD00C-3EA5-45C1-9A8C-8FFB819E3A5E}">
      <dsp:nvSpPr>
        <dsp:cNvPr id="0" name=""/>
        <dsp:cNvSpPr/>
      </dsp:nvSpPr>
      <dsp:spPr>
        <a:xfrm>
          <a:off x="1058677" y="2201098"/>
          <a:ext cx="2560822" cy="444440"/>
        </a:xfrm>
        <a:custGeom>
          <a:avLst/>
          <a:gdLst/>
          <a:ahLst/>
          <a:cxnLst/>
          <a:rect l="0" t="0" r="0" b="0"/>
          <a:pathLst>
            <a:path>
              <a:moveTo>
                <a:pt x="2560822" y="0"/>
              </a:moveTo>
              <a:lnTo>
                <a:pt x="2560822" y="222220"/>
              </a:lnTo>
              <a:lnTo>
                <a:pt x="0" y="222220"/>
              </a:lnTo>
              <a:lnTo>
                <a:pt x="0" y="444440"/>
              </a:lnTo>
            </a:path>
          </a:pathLst>
        </a:custGeom>
        <a:noFill/>
        <a:ln w="400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0853404-1F95-4C74-BBE9-7FD58F4DDD89}">
      <dsp:nvSpPr>
        <dsp:cNvPr id="0" name=""/>
        <dsp:cNvSpPr/>
      </dsp:nvSpPr>
      <dsp:spPr>
        <a:xfrm>
          <a:off x="2561308" y="1142907"/>
          <a:ext cx="2116382" cy="1058191"/>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latin typeface="Papyrus" pitchFamily="66" charset="0"/>
            </a:rPr>
            <a:t>I</a:t>
          </a:r>
          <a:r>
            <a:rPr lang="en-US" sz="1200" kern="1200">
              <a:latin typeface="Papyrus" pitchFamily="66" charset="0"/>
            </a:rPr>
            <a:t>I</a:t>
          </a:r>
          <a:r>
            <a:rPr lang="en-US" sz="1600" kern="1200">
              <a:latin typeface="Papyrus" pitchFamily="66" charset="0"/>
            </a:rPr>
            <a:t>I Predictions</a:t>
          </a:r>
        </a:p>
        <a:p>
          <a:pPr lvl="0" algn="ctr" defTabSz="444500">
            <a:lnSpc>
              <a:spcPct val="90000"/>
            </a:lnSpc>
            <a:spcBef>
              <a:spcPct val="0"/>
            </a:spcBef>
            <a:spcAft>
              <a:spcPct val="35000"/>
            </a:spcAft>
          </a:pPr>
          <a:r>
            <a:rPr lang="en-US" sz="1200" kern="1200"/>
            <a:t>Primary Owners / Management</a:t>
          </a:r>
        </a:p>
      </dsp:txBody>
      <dsp:txXfrm>
        <a:off x="2561308" y="1142907"/>
        <a:ext cx="2116382" cy="1058191"/>
      </dsp:txXfrm>
    </dsp:sp>
    <dsp:sp modelId="{07541D0B-AD0E-4FC7-8E69-EE02DE7B8055}">
      <dsp:nvSpPr>
        <dsp:cNvPr id="0" name=""/>
        <dsp:cNvSpPr/>
      </dsp:nvSpPr>
      <dsp:spPr>
        <a:xfrm>
          <a:off x="486" y="2645539"/>
          <a:ext cx="2116382" cy="1058191"/>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Gregory Scalet - President / CEO:</a:t>
          </a:r>
        </a:p>
        <a:p>
          <a:pPr lvl="0" algn="ctr" defTabSz="711200">
            <a:lnSpc>
              <a:spcPct val="90000"/>
            </a:lnSpc>
            <a:spcBef>
              <a:spcPct val="0"/>
            </a:spcBef>
            <a:spcAft>
              <a:spcPct val="35000"/>
            </a:spcAft>
          </a:pPr>
          <a:r>
            <a:rPr lang="en-US" sz="1600" kern="1200"/>
            <a:t>Business Manager</a:t>
          </a:r>
        </a:p>
        <a:p>
          <a:pPr lvl="0" algn="ctr" defTabSz="711200">
            <a:lnSpc>
              <a:spcPct val="90000"/>
            </a:lnSpc>
            <a:spcBef>
              <a:spcPct val="0"/>
            </a:spcBef>
            <a:spcAft>
              <a:spcPct val="35000"/>
            </a:spcAft>
          </a:pPr>
          <a:r>
            <a:rPr lang="en-US" sz="1600" kern="1200"/>
            <a:t>Logistics Manager</a:t>
          </a:r>
        </a:p>
      </dsp:txBody>
      <dsp:txXfrm>
        <a:off x="486" y="2645539"/>
        <a:ext cx="2116382" cy="1058191"/>
      </dsp:txXfrm>
    </dsp:sp>
    <dsp:sp modelId="{67EE83F6-82EE-4C90-A38A-13572C1D6B0C}">
      <dsp:nvSpPr>
        <dsp:cNvPr id="0" name=""/>
        <dsp:cNvSpPr/>
      </dsp:nvSpPr>
      <dsp:spPr>
        <a:xfrm>
          <a:off x="2561308" y="2645539"/>
          <a:ext cx="2116382" cy="1058191"/>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Dorian Mirchandani - VP:</a:t>
          </a:r>
        </a:p>
        <a:p>
          <a:pPr lvl="0" algn="ctr" defTabSz="711200">
            <a:lnSpc>
              <a:spcPct val="90000"/>
            </a:lnSpc>
            <a:spcBef>
              <a:spcPct val="0"/>
            </a:spcBef>
            <a:spcAft>
              <a:spcPct val="35000"/>
            </a:spcAft>
          </a:pPr>
          <a:r>
            <a:rPr lang="en-US" sz="1600" kern="1200"/>
            <a:t>Director - Information Technology</a:t>
          </a:r>
        </a:p>
      </dsp:txBody>
      <dsp:txXfrm>
        <a:off x="2561308" y="2645539"/>
        <a:ext cx="2116382" cy="1058191"/>
      </dsp:txXfrm>
    </dsp:sp>
    <dsp:sp modelId="{4E1BD686-7ED8-4F74-9BA4-C8B6DFBC50E0}">
      <dsp:nvSpPr>
        <dsp:cNvPr id="0" name=""/>
        <dsp:cNvSpPr/>
      </dsp:nvSpPr>
      <dsp:spPr>
        <a:xfrm>
          <a:off x="5122131" y="2645539"/>
          <a:ext cx="2116382" cy="1058191"/>
        </a:xfrm>
        <a:prstGeom prst="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50800" dist="25000" dir="5400000" rotWithShape="0">
            <a:schemeClr val="accent2">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a:t>Kevin Locascio - VP: Director - Sales / Marketing &amp; Promotions</a:t>
          </a:r>
        </a:p>
      </dsp:txBody>
      <dsp:txXfrm>
        <a:off x="5122131" y="2645539"/>
        <a:ext cx="2116382" cy="1058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95B62-8283-45FB-89F1-041C5824B9FC}">
      <dsp:nvSpPr>
        <dsp:cNvPr id="0" name=""/>
        <dsp:cNvSpPr/>
      </dsp:nvSpPr>
      <dsp:spPr>
        <a:xfrm>
          <a:off x="547" y="833325"/>
          <a:ext cx="2357623" cy="2829148"/>
        </a:xfrm>
        <a:prstGeom prst="roundRect">
          <a:avLst>
            <a:gd name="adj" fmla="val 5000"/>
          </a:avLst>
        </a:prstGeom>
        <a:solidFill>
          <a:schemeClr val="accent2">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PHASE</a:t>
          </a:r>
        </a:p>
      </dsp:txBody>
      <dsp:txXfrm rot="16200000">
        <a:off x="-923640" y="1757514"/>
        <a:ext cx="2319901" cy="471524"/>
      </dsp:txXfrm>
    </dsp:sp>
    <dsp:sp modelId="{CF4AD73A-27E0-4EB6-8123-2619B1E4BA42}">
      <dsp:nvSpPr>
        <dsp:cNvPr id="0" name=""/>
        <dsp:cNvSpPr/>
      </dsp:nvSpPr>
      <dsp:spPr>
        <a:xfrm>
          <a:off x="472072" y="833325"/>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a:t>Research &amp; Strategy</a:t>
          </a:r>
        </a:p>
      </dsp:txBody>
      <dsp:txXfrm>
        <a:off x="472072" y="833325"/>
        <a:ext cx="1756429" cy="2829148"/>
      </dsp:txXfrm>
    </dsp:sp>
    <dsp:sp modelId="{78DDBEC4-6A72-4D10-B291-5C8C789F5D99}">
      <dsp:nvSpPr>
        <dsp:cNvPr id="0" name=""/>
        <dsp:cNvSpPr/>
      </dsp:nvSpPr>
      <dsp:spPr>
        <a:xfrm>
          <a:off x="2440688" y="833325"/>
          <a:ext cx="2357623" cy="2829148"/>
        </a:xfrm>
        <a:prstGeom prst="roundRect">
          <a:avLst>
            <a:gd name="adj" fmla="val 5000"/>
          </a:avLst>
        </a:prstGeom>
        <a:solidFill>
          <a:schemeClr val="accent2">
            <a:shade val="80000"/>
            <a:hueOff val="44392"/>
            <a:satOff val="-9753"/>
            <a:lumOff val="1555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STEPS</a:t>
          </a:r>
        </a:p>
      </dsp:txBody>
      <dsp:txXfrm rot="16200000">
        <a:off x="1516499" y="1757514"/>
        <a:ext cx="2319901" cy="471524"/>
      </dsp:txXfrm>
    </dsp:sp>
    <dsp:sp modelId="{BC3773FE-AF20-4EA9-B3F4-46049CBFDDDE}">
      <dsp:nvSpPr>
        <dsp:cNvPr id="0" name=""/>
        <dsp:cNvSpPr/>
      </dsp:nvSpPr>
      <dsp:spPr>
        <a:xfrm rot="5400000">
          <a:off x="2244739" y="3080102"/>
          <a:ext cx="415473" cy="353643"/>
        </a:xfrm>
        <a:prstGeom prst="flowChartExtra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3BD3B-C8DD-4231-A15E-EE53DA1574E7}">
      <dsp:nvSpPr>
        <dsp:cNvPr id="0" name=""/>
        <dsp:cNvSpPr/>
      </dsp:nvSpPr>
      <dsp:spPr>
        <a:xfrm>
          <a:off x="2912212" y="833325"/>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a:t>Interview users</a:t>
          </a:r>
        </a:p>
        <a:p>
          <a:pPr lvl="0" algn="l" defTabSz="800100">
            <a:lnSpc>
              <a:spcPct val="90000"/>
            </a:lnSpc>
            <a:spcBef>
              <a:spcPct val="0"/>
            </a:spcBef>
            <a:spcAft>
              <a:spcPct val="35000"/>
            </a:spcAft>
          </a:pPr>
          <a:r>
            <a:rPr lang="en-US" sz="1800" kern="1200"/>
            <a:t>Understand target audience</a:t>
          </a:r>
        </a:p>
        <a:p>
          <a:pPr lvl="0" algn="l" defTabSz="800100">
            <a:lnSpc>
              <a:spcPct val="90000"/>
            </a:lnSpc>
            <a:spcBef>
              <a:spcPct val="0"/>
            </a:spcBef>
            <a:spcAft>
              <a:spcPct val="35000"/>
            </a:spcAft>
          </a:pPr>
          <a:r>
            <a:rPr lang="en-US" sz="1800" kern="1200"/>
            <a:t>Competitive Analysis</a:t>
          </a:r>
        </a:p>
        <a:p>
          <a:pPr lvl="0" algn="l" defTabSz="800100">
            <a:lnSpc>
              <a:spcPct val="90000"/>
            </a:lnSpc>
            <a:spcBef>
              <a:spcPct val="0"/>
            </a:spcBef>
            <a:spcAft>
              <a:spcPct val="35000"/>
            </a:spcAft>
          </a:pPr>
          <a:r>
            <a:rPr lang="en-US" sz="1800" kern="1200"/>
            <a:t>Research</a:t>
          </a:r>
        </a:p>
        <a:p>
          <a:pPr lvl="0" algn="l" defTabSz="800100">
            <a:lnSpc>
              <a:spcPct val="90000"/>
            </a:lnSpc>
            <a:spcBef>
              <a:spcPct val="0"/>
            </a:spcBef>
            <a:spcAft>
              <a:spcPct val="35000"/>
            </a:spcAft>
          </a:pPr>
          <a:r>
            <a:rPr lang="en-US" sz="1800" kern="1200"/>
            <a:t>Manage Objectives &amp; User Expectations</a:t>
          </a:r>
        </a:p>
      </dsp:txBody>
      <dsp:txXfrm>
        <a:off x="2912212" y="833325"/>
        <a:ext cx="1756429" cy="2829148"/>
      </dsp:txXfrm>
    </dsp:sp>
    <dsp:sp modelId="{28B78C64-AFB9-408A-A781-CB7628C90675}">
      <dsp:nvSpPr>
        <dsp:cNvPr id="0" name=""/>
        <dsp:cNvSpPr/>
      </dsp:nvSpPr>
      <dsp:spPr>
        <a:xfrm>
          <a:off x="4880828" y="833325"/>
          <a:ext cx="2357623" cy="2829148"/>
        </a:xfrm>
        <a:prstGeom prst="roundRect">
          <a:avLst>
            <a:gd name="adj" fmla="val 5000"/>
          </a:avLst>
        </a:prstGeom>
        <a:solidFill>
          <a:schemeClr val="accent2">
            <a:shade val="80000"/>
            <a:hueOff val="88784"/>
            <a:satOff val="-19505"/>
            <a:lumOff val="3110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OUTCOME</a:t>
          </a:r>
        </a:p>
      </dsp:txBody>
      <dsp:txXfrm rot="16200000">
        <a:off x="3956640" y="1757514"/>
        <a:ext cx="2319901" cy="471524"/>
      </dsp:txXfrm>
    </dsp:sp>
    <dsp:sp modelId="{B466E06C-C858-4647-B85A-F02938C1D1EC}">
      <dsp:nvSpPr>
        <dsp:cNvPr id="0" name=""/>
        <dsp:cNvSpPr/>
      </dsp:nvSpPr>
      <dsp:spPr>
        <a:xfrm rot="5400000">
          <a:off x="4684879" y="3080102"/>
          <a:ext cx="415473" cy="353643"/>
        </a:xfrm>
        <a:prstGeom prst="flowChartExtract">
          <a:avLst/>
        </a:prstGeom>
        <a:solidFill>
          <a:schemeClr val="lt1">
            <a:hueOff val="0"/>
            <a:satOff val="0"/>
            <a:lumOff val="0"/>
            <a:alphaOff val="0"/>
          </a:schemeClr>
        </a:solidFill>
        <a:ln w="40000" cap="flat" cmpd="sng" algn="ctr">
          <a:solidFill>
            <a:schemeClr val="accent2">
              <a:shade val="80000"/>
              <a:hueOff val="88784"/>
              <a:satOff val="-19505"/>
              <a:lumOff val="31104"/>
              <a:alphaOff val="0"/>
            </a:schemeClr>
          </a:solidFill>
          <a:prstDash val="solid"/>
        </a:ln>
        <a:effectLst/>
      </dsp:spPr>
      <dsp:style>
        <a:lnRef idx="2">
          <a:scrgbClr r="0" g="0" b="0"/>
        </a:lnRef>
        <a:fillRef idx="1">
          <a:scrgbClr r="0" g="0" b="0"/>
        </a:fillRef>
        <a:effectRef idx="0">
          <a:scrgbClr r="0" g="0" b="0"/>
        </a:effectRef>
        <a:fontRef idx="minor"/>
      </dsp:style>
    </dsp:sp>
    <dsp:sp modelId="{100256D6-5554-43F6-92B2-302A49BC45C2}">
      <dsp:nvSpPr>
        <dsp:cNvPr id="0" name=""/>
        <dsp:cNvSpPr/>
      </dsp:nvSpPr>
      <dsp:spPr>
        <a:xfrm>
          <a:off x="5352353" y="833325"/>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a:t>We will know what our users want to see and predict. This knowledge will help us provide the best experience possible in a format users want.</a:t>
          </a:r>
        </a:p>
      </dsp:txBody>
      <dsp:txXfrm>
        <a:off x="5352353" y="833325"/>
        <a:ext cx="1756429" cy="2829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95B62-8283-45FB-89F1-041C5824B9FC}">
      <dsp:nvSpPr>
        <dsp:cNvPr id="0" name=""/>
        <dsp:cNvSpPr/>
      </dsp:nvSpPr>
      <dsp:spPr>
        <a:xfrm>
          <a:off x="547" y="1008744"/>
          <a:ext cx="2357623" cy="2829148"/>
        </a:xfrm>
        <a:prstGeom prst="roundRect">
          <a:avLst>
            <a:gd name="adj" fmla="val 5000"/>
          </a:avLst>
        </a:prstGeom>
        <a:solidFill>
          <a:schemeClr val="accent3">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PHASE</a:t>
          </a:r>
        </a:p>
      </dsp:txBody>
      <dsp:txXfrm rot="16200000">
        <a:off x="-923640" y="1932933"/>
        <a:ext cx="2319901" cy="471524"/>
      </dsp:txXfrm>
    </dsp:sp>
    <dsp:sp modelId="{CF4AD73A-27E0-4EB6-8123-2619B1E4BA42}">
      <dsp:nvSpPr>
        <dsp:cNvPr id="0" name=""/>
        <dsp:cNvSpPr/>
      </dsp:nvSpPr>
      <dsp:spPr>
        <a:xfrm>
          <a:off x="472072" y="1008744"/>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a:t>Planning</a:t>
          </a:r>
        </a:p>
      </dsp:txBody>
      <dsp:txXfrm>
        <a:off x="472072" y="1008744"/>
        <a:ext cx="1756429" cy="2829148"/>
      </dsp:txXfrm>
    </dsp:sp>
    <dsp:sp modelId="{78DDBEC4-6A72-4D10-B291-5C8C789F5D99}">
      <dsp:nvSpPr>
        <dsp:cNvPr id="0" name=""/>
        <dsp:cNvSpPr/>
      </dsp:nvSpPr>
      <dsp:spPr>
        <a:xfrm>
          <a:off x="2440688" y="1008744"/>
          <a:ext cx="2357623" cy="2829148"/>
        </a:xfrm>
        <a:prstGeom prst="roundRect">
          <a:avLst>
            <a:gd name="adj" fmla="val 5000"/>
          </a:avLst>
        </a:prstGeom>
        <a:solidFill>
          <a:schemeClr val="accent3">
            <a:shade val="80000"/>
            <a:hueOff val="-17627"/>
            <a:satOff val="-6178"/>
            <a:lumOff val="1378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STEPS</a:t>
          </a:r>
        </a:p>
      </dsp:txBody>
      <dsp:txXfrm rot="16200000">
        <a:off x="1516499" y="1932933"/>
        <a:ext cx="2319901" cy="471524"/>
      </dsp:txXfrm>
    </dsp:sp>
    <dsp:sp modelId="{BC3773FE-AF20-4EA9-B3F4-46049CBFDDDE}">
      <dsp:nvSpPr>
        <dsp:cNvPr id="0" name=""/>
        <dsp:cNvSpPr/>
      </dsp:nvSpPr>
      <dsp:spPr>
        <a:xfrm rot="5400000">
          <a:off x="2244753" y="3255352"/>
          <a:ext cx="415444" cy="353643"/>
        </a:xfrm>
        <a:prstGeom prst="flowChartExtract">
          <a:avLst/>
        </a:prstGeom>
        <a:solidFill>
          <a:schemeClr val="lt1">
            <a:hueOff val="0"/>
            <a:satOff val="0"/>
            <a:lumOff val="0"/>
            <a:alphaOff val="0"/>
          </a:schemeClr>
        </a:solidFill>
        <a:ln w="400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3BD3B-C8DD-4231-A15E-EE53DA1574E7}">
      <dsp:nvSpPr>
        <dsp:cNvPr id="0" name=""/>
        <dsp:cNvSpPr/>
      </dsp:nvSpPr>
      <dsp:spPr>
        <a:xfrm>
          <a:off x="2912212" y="1008744"/>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a:t>Prioritize target audiences</a:t>
          </a:r>
        </a:p>
        <a:p>
          <a:pPr lvl="0" algn="l" defTabSz="844550">
            <a:lnSpc>
              <a:spcPct val="90000"/>
            </a:lnSpc>
            <a:spcBef>
              <a:spcPct val="0"/>
            </a:spcBef>
            <a:spcAft>
              <a:spcPct val="35000"/>
            </a:spcAft>
          </a:pPr>
          <a:r>
            <a:rPr lang="en-US" sz="1900" kern="1200"/>
            <a:t>Determine functional requirements / technical requirements</a:t>
          </a:r>
        </a:p>
        <a:p>
          <a:pPr lvl="0" algn="l" defTabSz="844550">
            <a:lnSpc>
              <a:spcPct val="90000"/>
            </a:lnSpc>
            <a:spcBef>
              <a:spcPct val="0"/>
            </a:spcBef>
            <a:spcAft>
              <a:spcPct val="35000"/>
            </a:spcAft>
          </a:pPr>
          <a:r>
            <a:rPr lang="en-US" sz="1900" kern="1200"/>
            <a:t>Embrace creativity</a:t>
          </a:r>
        </a:p>
      </dsp:txBody>
      <dsp:txXfrm>
        <a:off x="2912212" y="1008744"/>
        <a:ext cx="1756429" cy="2829148"/>
      </dsp:txXfrm>
    </dsp:sp>
    <dsp:sp modelId="{28B78C64-AFB9-408A-A781-CB7628C90675}">
      <dsp:nvSpPr>
        <dsp:cNvPr id="0" name=""/>
        <dsp:cNvSpPr/>
      </dsp:nvSpPr>
      <dsp:spPr>
        <a:xfrm>
          <a:off x="4880828" y="1008744"/>
          <a:ext cx="2357623" cy="2829148"/>
        </a:xfrm>
        <a:prstGeom prst="roundRect">
          <a:avLst>
            <a:gd name="adj" fmla="val 5000"/>
          </a:avLst>
        </a:prstGeom>
        <a:solidFill>
          <a:schemeClr val="accent3">
            <a:shade val="80000"/>
            <a:hueOff val="-35253"/>
            <a:satOff val="-12356"/>
            <a:lumOff val="2756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OUTCOME</a:t>
          </a:r>
        </a:p>
      </dsp:txBody>
      <dsp:txXfrm rot="16200000">
        <a:off x="3956640" y="1932933"/>
        <a:ext cx="2319901" cy="471524"/>
      </dsp:txXfrm>
    </dsp:sp>
    <dsp:sp modelId="{B466E06C-C858-4647-B85A-F02938C1D1EC}">
      <dsp:nvSpPr>
        <dsp:cNvPr id="0" name=""/>
        <dsp:cNvSpPr/>
      </dsp:nvSpPr>
      <dsp:spPr>
        <a:xfrm rot="5400000">
          <a:off x="4684894" y="3255352"/>
          <a:ext cx="415444" cy="353643"/>
        </a:xfrm>
        <a:prstGeom prst="flowChartExtract">
          <a:avLst/>
        </a:prstGeom>
        <a:solidFill>
          <a:schemeClr val="lt1">
            <a:hueOff val="0"/>
            <a:satOff val="0"/>
            <a:lumOff val="0"/>
            <a:alphaOff val="0"/>
          </a:schemeClr>
        </a:solidFill>
        <a:ln w="40000" cap="flat" cmpd="sng" algn="ctr">
          <a:solidFill>
            <a:schemeClr val="accent3">
              <a:shade val="80000"/>
              <a:hueOff val="-35253"/>
              <a:satOff val="-12356"/>
              <a:lumOff val="27564"/>
              <a:alphaOff val="0"/>
            </a:schemeClr>
          </a:solidFill>
          <a:prstDash val="solid"/>
        </a:ln>
        <a:effectLst/>
      </dsp:spPr>
      <dsp:style>
        <a:lnRef idx="2">
          <a:scrgbClr r="0" g="0" b="0"/>
        </a:lnRef>
        <a:fillRef idx="1">
          <a:scrgbClr r="0" g="0" b="0"/>
        </a:fillRef>
        <a:effectRef idx="0">
          <a:scrgbClr r="0" g="0" b="0"/>
        </a:effectRef>
        <a:fontRef idx="minor"/>
      </dsp:style>
    </dsp:sp>
    <dsp:sp modelId="{100256D6-5554-43F6-92B2-302A49BC45C2}">
      <dsp:nvSpPr>
        <dsp:cNvPr id="0" name=""/>
        <dsp:cNvSpPr/>
      </dsp:nvSpPr>
      <dsp:spPr>
        <a:xfrm>
          <a:off x="5352353" y="1008744"/>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a:t>We will translate the needs of our users and our business into a functional content with which we can interact.</a:t>
          </a:r>
        </a:p>
      </dsp:txBody>
      <dsp:txXfrm>
        <a:off x="5352353" y="1008744"/>
        <a:ext cx="1756429" cy="2829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95B62-8283-45FB-89F1-041C5824B9FC}">
      <dsp:nvSpPr>
        <dsp:cNvPr id="0" name=""/>
        <dsp:cNvSpPr/>
      </dsp:nvSpPr>
      <dsp:spPr>
        <a:xfrm>
          <a:off x="5" y="1008744"/>
          <a:ext cx="2357623" cy="2829148"/>
        </a:xfrm>
        <a:prstGeom prst="roundRect">
          <a:avLst>
            <a:gd name="adj" fmla="val 5000"/>
          </a:avLst>
        </a:prstGeom>
        <a:solidFill>
          <a:schemeClr val="accent2">
            <a:shade val="8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PHASE</a:t>
          </a:r>
        </a:p>
      </dsp:txBody>
      <dsp:txXfrm rot="16200000">
        <a:off x="-924182" y="1932933"/>
        <a:ext cx="2319901" cy="471524"/>
      </dsp:txXfrm>
    </dsp:sp>
    <dsp:sp modelId="{CF4AD73A-27E0-4EB6-8123-2619B1E4BA42}">
      <dsp:nvSpPr>
        <dsp:cNvPr id="0" name=""/>
        <dsp:cNvSpPr/>
      </dsp:nvSpPr>
      <dsp:spPr>
        <a:xfrm>
          <a:off x="471530" y="1008744"/>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n-US" sz="1800" kern="1200"/>
            <a:t>Information Architecture</a:t>
          </a:r>
        </a:p>
      </dsp:txBody>
      <dsp:txXfrm>
        <a:off x="471530" y="1008744"/>
        <a:ext cx="1756429" cy="2829148"/>
      </dsp:txXfrm>
    </dsp:sp>
    <dsp:sp modelId="{78DDBEC4-6A72-4D10-B291-5C8C789F5D99}">
      <dsp:nvSpPr>
        <dsp:cNvPr id="0" name=""/>
        <dsp:cNvSpPr/>
      </dsp:nvSpPr>
      <dsp:spPr>
        <a:xfrm>
          <a:off x="2440688" y="1008744"/>
          <a:ext cx="2357623" cy="2829148"/>
        </a:xfrm>
        <a:prstGeom prst="roundRect">
          <a:avLst>
            <a:gd name="adj" fmla="val 5000"/>
          </a:avLst>
        </a:prstGeom>
        <a:solidFill>
          <a:schemeClr val="accent2">
            <a:shade val="80000"/>
            <a:hueOff val="44392"/>
            <a:satOff val="-9753"/>
            <a:lumOff val="1555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STEPS</a:t>
          </a:r>
        </a:p>
      </dsp:txBody>
      <dsp:txXfrm rot="16200000">
        <a:off x="1516499" y="1932933"/>
        <a:ext cx="2319901" cy="471524"/>
      </dsp:txXfrm>
    </dsp:sp>
    <dsp:sp modelId="{BC3773FE-AF20-4EA9-B3F4-46049CBFDDDE}">
      <dsp:nvSpPr>
        <dsp:cNvPr id="0" name=""/>
        <dsp:cNvSpPr/>
      </dsp:nvSpPr>
      <dsp:spPr>
        <a:xfrm rot="5400000">
          <a:off x="2244753" y="3255352"/>
          <a:ext cx="415444" cy="353643"/>
        </a:xfrm>
        <a:prstGeom prst="flowChartExtract">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3BD3B-C8DD-4231-A15E-EE53DA1574E7}">
      <dsp:nvSpPr>
        <dsp:cNvPr id="0" name=""/>
        <dsp:cNvSpPr/>
      </dsp:nvSpPr>
      <dsp:spPr>
        <a:xfrm>
          <a:off x="2912212" y="1008744"/>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r>
            <a:rPr lang="en-US" sz="2000" kern="1200"/>
            <a:t>Navigation tree</a:t>
          </a:r>
        </a:p>
        <a:p>
          <a:pPr lvl="0" algn="ctr" defTabSz="889000">
            <a:lnSpc>
              <a:spcPct val="90000"/>
            </a:lnSpc>
            <a:spcBef>
              <a:spcPct val="0"/>
            </a:spcBef>
            <a:spcAft>
              <a:spcPct val="35000"/>
            </a:spcAft>
          </a:pPr>
          <a:r>
            <a:rPr lang="en-US" sz="2000" kern="1200"/>
            <a:t>Theme architecture</a:t>
          </a:r>
        </a:p>
        <a:p>
          <a:pPr lvl="0" algn="ctr" defTabSz="889000">
            <a:lnSpc>
              <a:spcPct val="90000"/>
            </a:lnSpc>
            <a:spcBef>
              <a:spcPct val="0"/>
            </a:spcBef>
            <a:spcAft>
              <a:spcPct val="35000"/>
            </a:spcAft>
          </a:pPr>
          <a:r>
            <a:rPr lang="en-US" sz="2000" kern="1200"/>
            <a:t>Detailed design</a:t>
          </a:r>
        </a:p>
        <a:p>
          <a:pPr lvl="0" algn="ctr" defTabSz="889000">
            <a:lnSpc>
              <a:spcPct val="90000"/>
            </a:lnSpc>
            <a:spcBef>
              <a:spcPct val="0"/>
            </a:spcBef>
            <a:spcAft>
              <a:spcPct val="35000"/>
            </a:spcAft>
          </a:pPr>
          <a:r>
            <a:rPr lang="en-US" sz="2000" kern="1200"/>
            <a:t>User experience guidelines</a:t>
          </a:r>
        </a:p>
      </dsp:txBody>
      <dsp:txXfrm>
        <a:off x="2912212" y="1008744"/>
        <a:ext cx="1756429" cy="2829148"/>
      </dsp:txXfrm>
    </dsp:sp>
    <dsp:sp modelId="{28B78C64-AFB9-408A-A781-CB7628C90675}">
      <dsp:nvSpPr>
        <dsp:cNvPr id="0" name=""/>
        <dsp:cNvSpPr/>
      </dsp:nvSpPr>
      <dsp:spPr>
        <a:xfrm>
          <a:off x="4880828" y="1008744"/>
          <a:ext cx="2357623" cy="2829148"/>
        </a:xfrm>
        <a:prstGeom prst="roundRect">
          <a:avLst>
            <a:gd name="adj" fmla="val 5000"/>
          </a:avLst>
        </a:prstGeom>
        <a:solidFill>
          <a:schemeClr val="accent2">
            <a:shade val="80000"/>
            <a:hueOff val="88784"/>
            <a:satOff val="-19505"/>
            <a:lumOff val="31104"/>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kern="1200"/>
            <a:t>OUTCOME</a:t>
          </a:r>
        </a:p>
      </dsp:txBody>
      <dsp:txXfrm rot="16200000">
        <a:off x="3956640" y="1932933"/>
        <a:ext cx="2319901" cy="471524"/>
      </dsp:txXfrm>
    </dsp:sp>
    <dsp:sp modelId="{B466E06C-C858-4647-B85A-F02938C1D1EC}">
      <dsp:nvSpPr>
        <dsp:cNvPr id="0" name=""/>
        <dsp:cNvSpPr/>
      </dsp:nvSpPr>
      <dsp:spPr>
        <a:xfrm rot="5400000">
          <a:off x="4684894" y="3255352"/>
          <a:ext cx="415444" cy="353643"/>
        </a:xfrm>
        <a:prstGeom prst="flowChartExtract">
          <a:avLst/>
        </a:prstGeom>
        <a:solidFill>
          <a:schemeClr val="lt1">
            <a:hueOff val="0"/>
            <a:satOff val="0"/>
            <a:lumOff val="0"/>
            <a:alphaOff val="0"/>
          </a:schemeClr>
        </a:solidFill>
        <a:ln w="40000" cap="flat" cmpd="sng" algn="ctr">
          <a:solidFill>
            <a:schemeClr val="accent2">
              <a:shade val="80000"/>
              <a:hueOff val="88784"/>
              <a:satOff val="-19505"/>
              <a:lumOff val="31104"/>
              <a:alphaOff val="0"/>
            </a:schemeClr>
          </a:solidFill>
          <a:prstDash val="solid"/>
        </a:ln>
        <a:effectLst/>
      </dsp:spPr>
      <dsp:style>
        <a:lnRef idx="2">
          <a:scrgbClr r="0" g="0" b="0"/>
        </a:lnRef>
        <a:fillRef idx="1">
          <a:scrgbClr r="0" g="0" b="0"/>
        </a:fillRef>
        <a:effectRef idx="0">
          <a:scrgbClr r="0" g="0" b="0"/>
        </a:effectRef>
        <a:fontRef idx="minor"/>
      </dsp:style>
    </dsp:sp>
    <dsp:sp modelId="{100256D6-5554-43F6-92B2-302A49BC45C2}">
      <dsp:nvSpPr>
        <dsp:cNvPr id="0" name=""/>
        <dsp:cNvSpPr/>
      </dsp:nvSpPr>
      <dsp:spPr>
        <a:xfrm>
          <a:off x="5352353" y="1008744"/>
          <a:ext cx="1756429" cy="2829148"/>
        </a:xfrm>
        <a:prstGeom prst="rect">
          <a:avLst/>
        </a:prstGeom>
        <a:noFill/>
        <a:ln w="4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r>
            <a:rPr lang="en-US" sz="2000" kern="1200"/>
            <a:t>We will create a clear visual and aural site as a method to communciate users on multiple platforms.</a:t>
          </a:r>
        </a:p>
      </dsp:txBody>
      <dsp:txXfrm>
        <a:off x="5352353" y="1008744"/>
        <a:ext cx="1756429" cy="282914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922C2-7D82-4171-9C4F-70C4F8C85957}" type="datetimeFigureOut">
              <a:rPr lang="en-US" smtClean="0"/>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23535-BDB9-43FC-B6E9-674353E43C94}" type="slidenum">
              <a:rPr lang="en-US" smtClean="0"/>
              <a:t>‹#›</a:t>
            </a:fld>
            <a:endParaRPr lang="en-US"/>
          </a:p>
        </p:txBody>
      </p:sp>
    </p:spTree>
    <p:extLst>
      <p:ext uri="{BB962C8B-B14F-4D97-AF65-F5344CB8AC3E}">
        <p14:creationId xmlns:p14="http://schemas.microsoft.com/office/powerpoint/2010/main" val="320347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7F4E1E7-1E4D-4295-9D35-8AACE8D636C3}" type="datetime1">
              <a:rPr lang="en-US" smtClean="0"/>
              <a:t>5/1/2012</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E3EE28-B2DB-4221-B08C-489C00803C3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966917-4657-419A-A772-F1014EABC292}" type="datetime1">
              <a:rPr lang="en-US" smtClean="0"/>
              <a:t>5/1/2012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FE3EE28-B2DB-4221-B08C-489C00803C3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6B7F2CC2-4134-43B0-982B-D8E428A135E6}" type="datetime1">
              <a:rPr lang="en-US" smtClean="0"/>
              <a:t>5/1/2012</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E3EE28-B2DB-4221-B08C-489C00803C3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476372C-F88A-476C-BEEE-C36D0168BC2C}" type="datetime1">
              <a:rPr lang="en-US" smtClean="0"/>
              <a:t>5/1/2012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FE3EE28-B2DB-4221-B08C-489C00803C3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6B99E84-8953-4BAD-AAA3-9E25D0DD428F}" type="datetime1">
              <a:rPr lang="en-US" smtClean="0"/>
              <a:t>5/1/2012</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FE3EE28-B2DB-4221-B08C-489C00803C3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18649D-A67B-4503-BC80-4C0E1097D556}" type="datetime1">
              <a:rPr lang="en-US" smtClean="0"/>
              <a:t>5/1/2012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FE3EE28-B2DB-4221-B08C-489C00803C3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DE3251-C976-4DE8-9183-7741408F5BB0}" type="datetime1">
              <a:rPr lang="en-US" smtClean="0"/>
              <a:t>5/1/2012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FE3EE28-B2DB-4221-B08C-489C00803C3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9ABD5CC-6C36-4196-A36D-5BED3EC05761}" type="datetime1">
              <a:rPr lang="en-US" smtClean="0"/>
              <a:t>5/1/2012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FE3EE28-B2DB-4221-B08C-489C00803C3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19A258B-C152-461F-8643-A1727E9C5D78}" type="datetime1">
              <a:rPr lang="en-US" smtClean="0"/>
              <a:t>5/1/2012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1FE3EE28-B2DB-4221-B08C-489C00803C3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CDDF83-673A-48DD-AFB7-8180E5EEAEFC}" type="datetime1">
              <a:rPr lang="en-US" smtClean="0"/>
              <a:t>5/1/2012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FE3EE28-B2DB-4221-B08C-489C00803C3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D9E25EB-6C87-44C4-BADE-17B62DADEEE3}" type="datetime1">
              <a:rPr lang="en-US" smtClean="0"/>
              <a:t>5/1/2012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FE3EE28-B2DB-4221-B08C-489C00803C31}"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A8CAB14-BAE0-4A1B-93C1-79097D92C625}" type="datetime1">
              <a:rPr lang="en-US" smtClean="0"/>
              <a:t>5/1/2012</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E3EE28-B2DB-4221-B08C-489C00803C3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200400"/>
            <a:ext cx="6934199" cy="2029968"/>
          </a:xfrm>
        </p:spPr>
        <p:txBody>
          <a:bodyPr/>
          <a:lstStyle/>
          <a:p>
            <a:pPr algn="ctr"/>
            <a:r>
              <a:rPr lang="en-US" sz="2400" dirty="0" smtClean="0">
                <a:latin typeface="Papyrus" pitchFamily="66" charset="0"/>
              </a:rPr>
              <a:t>I </a:t>
            </a:r>
            <a:r>
              <a:rPr lang="en-US" sz="2800" dirty="0" smtClean="0">
                <a:latin typeface="Papyrus" pitchFamily="66" charset="0"/>
              </a:rPr>
              <a:t> </a:t>
            </a:r>
            <a:r>
              <a:rPr lang="en-US" sz="3600" dirty="0" smtClean="0">
                <a:latin typeface="Papyrus" pitchFamily="66" charset="0"/>
              </a:rPr>
              <a:t>I  </a:t>
            </a:r>
            <a:r>
              <a:rPr lang="en-US" sz="4800" dirty="0" smtClean="0">
                <a:latin typeface="Papyrus" pitchFamily="66" charset="0"/>
              </a:rPr>
              <a:t>I  Predictions</a:t>
            </a:r>
            <a:endParaRPr lang="en-US" sz="4800" dirty="0">
              <a:latin typeface="Papyrus" pitchFamily="66" charset="0"/>
            </a:endParaRPr>
          </a:p>
        </p:txBody>
      </p:sp>
      <p:sp>
        <p:nvSpPr>
          <p:cNvPr id="3" name="Subtitle 2"/>
          <p:cNvSpPr>
            <a:spLocks noGrp="1"/>
          </p:cNvSpPr>
          <p:nvPr>
            <p:ph type="subTitle" idx="1"/>
          </p:nvPr>
        </p:nvSpPr>
        <p:spPr>
          <a:xfrm>
            <a:off x="3657600" y="5410200"/>
            <a:ext cx="5114778" cy="1101248"/>
          </a:xfrm>
        </p:spPr>
        <p:txBody>
          <a:bodyPr/>
          <a:lstStyle/>
          <a:p>
            <a:r>
              <a:rPr lang="en-US" dirty="0" smtClean="0"/>
              <a:t>By: Gregory Scalet, Dorian Mirchandani and Kevin Locascio</a:t>
            </a:r>
            <a:endParaRPr lang="en-US" dirty="0"/>
          </a:p>
        </p:txBody>
      </p:sp>
      <p:pic>
        <p:nvPicPr>
          <p:cNvPr id="4" name="Picture 3" descr="C:\Documents and Settings\v3pk7l\Desktop\Logo.jpg"/>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533400"/>
            <a:ext cx="2972701" cy="33528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reflection blurRad="6350" stA="52000" endA="300" endPos="35000" dir="5400000" sy="-100000" algn="bl" rotWithShape="0"/>
            <a:softEdge rad="635000"/>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fld id="{1FE3EE28-B2DB-4221-B08C-489C00803C31}" type="slidenum">
              <a:rPr lang="en-US" smtClean="0"/>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plan</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10</a:t>
            </a:fld>
            <a:endParaRPr lang="en-US" dirty="0"/>
          </a:p>
        </p:txBody>
      </p:sp>
      <p:graphicFrame>
        <p:nvGraphicFramePr>
          <p:cNvPr id="5" name="Content Placeholder 4"/>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90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site</a:t>
            </a:r>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682" y="1609725"/>
            <a:ext cx="7090035" cy="4846638"/>
          </a:xfrm>
          <a:prstGeom prst="rect">
            <a:avLst/>
          </a:prstGeom>
        </p:spPr>
      </p:pic>
      <p:sp>
        <p:nvSpPr>
          <p:cNvPr id="3" name="Slide Number Placeholder 2"/>
          <p:cNvSpPr>
            <a:spLocks noGrp="1"/>
          </p:cNvSpPr>
          <p:nvPr>
            <p:ph type="sldNum" sz="quarter" idx="12"/>
          </p:nvPr>
        </p:nvSpPr>
        <p:spPr/>
        <p:txBody>
          <a:bodyPr/>
          <a:lstStyle/>
          <a:p>
            <a:fld id="{1FE3EE28-B2DB-4221-B08C-489C00803C31}" type="slidenum">
              <a:rPr lang="en-US" smtClean="0"/>
              <a:pPr/>
              <a:t>11</a:t>
            </a:fld>
            <a:endParaRPr lang="en-US" dirty="0"/>
          </a:p>
        </p:txBody>
      </p:sp>
    </p:spTree>
    <p:extLst>
      <p:ext uri="{BB962C8B-B14F-4D97-AF65-F5344CB8AC3E}">
        <p14:creationId xmlns:p14="http://schemas.microsoft.com/office/powerpoint/2010/main" val="673559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Web site </a:t>
            </a:r>
            <a:r>
              <a:rPr lang="en-US" b="0" dirty="0" smtClean="0"/>
              <a:t>activity / </a:t>
            </a:r>
            <a:br>
              <a:rPr lang="en-US" b="0" dirty="0" smtClean="0"/>
            </a:br>
            <a:r>
              <a:rPr lang="en-US" b="0" dirty="0" smtClean="0"/>
              <a:t>transaction </a:t>
            </a:r>
            <a:r>
              <a:rPr lang="en-US" b="0" dirty="0"/>
              <a:t>log</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911" y="1498996"/>
            <a:ext cx="3810000" cy="276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981200"/>
            <a:ext cx="367071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67000" y="3200400"/>
            <a:ext cx="4415408" cy="3395915"/>
          </a:xfrm>
        </p:spPr>
      </p:pic>
      <p:sp>
        <p:nvSpPr>
          <p:cNvPr id="5" name="Slide Number Placeholder 4"/>
          <p:cNvSpPr>
            <a:spLocks noGrp="1"/>
          </p:cNvSpPr>
          <p:nvPr>
            <p:ph type="sldNum" sz="quarter" idx="12"/>
          </p:nvPr>
        </p:nvSpPr>
        <p:spPr/>
        <p:txBody>
          <a:bodyPr/>
          <a:lstStyle/>
          <a:p>
            <a:fld id="{1FE3EE28-B2DB-4221-B08C-489C00803C31}" type="slidenum">
              <a:rPr lang="en-US" smtClean="0"/>
              <a:pPr/>
              <a:t>12</a:t>
            </a:fld>
            <a:endParaRPr lang="en-US" dirty="0"/>
          </a:p>
        </p:txBody>
      </p:sp>
    </p:spTree>
    <p:extLst>
      <p:ext uri="{BB962C8B-B14F-4D97-AF65-F5344CB8AC3E}">
        <p14:creationId xmlns:p14="http://schemas.microsoft.com/office/powerpoint/2010/main" val="1670837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Research</a:t>
            </a:r>
          </a:p>
        </p:txBody>
      </p:sp>
      <p:sp>
        <p:nvSpPr>
          <p:cNvPr id="3" name="Content Placeholder 2"/>
          <p:cNvSpPr>
            <a:spLocks noGrp="1"/>
          </p:cNvSpPr>
          <p:nvPr>
            <p:ph idx="1"/>
          </p:nvPr>
        </p:nvSpPr>
        <p:spPr/>
        <p:txBody>
          <a:bodyPr>
            <a:normAutofit/>
          </a:bodyPr>
          <a:lstStyle/>
          <a:p>
            <a:r>
              <a:rPr lang="en-US" dirty="0"/>
              <a:t>i</a:t>
            </a:r>
            <a:r>
              <a:rPr lang="en-US" dirty="0" smtClean="0"/>
              <a:t>ntrade.com </a:t>
            </a:r>
          </a:p>
          <a:p>
            <a:pPr lvl="1"/>
            <a:r>
              <a:rPr lang="en-US" dirty="0" smtClean="0"/>
              <a:t>Current site providing online </a:t>
            </a:r>
            <a:r>
              <a:rPr lang="en-US" dirty="0"/>
              <a:t>trade </a:t>
            </a:r>
            <a:r>
              <a:rPr lang="en-US" dirty="0" smtClean="0"/>
              <a:t>forum</a:t>
            </a:r>
          </a:p>
          <a:p>
            <a:r>
              <a:rPr lang="en-US" dirty="0" smtClean="0"/>
              <a:t>users are all individuals interested in particular events – Much like Amazon’s Recommender system, </a:t>
            </a:r>
            <a:r>
              <a:rPr lang="en-US" dirty="0" err="1" smtClean="0"/>
              <a:t>iiI</a:t>
            </a:r>
            <a:r>
              <a:rPr lang="en-US" dirty="0" smtClean="0"/>
              <a:t> will “Recommend Events”</a:t>
            </a:r>
          </a:p>
          <a:p>
            <a:pPr lvl="1"/>
            <a:r>
              <a:rPr lang="en-US" dirty="0" smtClean="0"/>
              <a:t>Demographic </a:t>
            </a:r>
            <a:r>
              <a:rPr lang="en-US" dirty="0"/>
              <a:t>trends </a:t>
            </a:r>
            <a:r>
              <a:rPr lang="en-US" dirty="0" smtClean="0"/>
              <a:t>will not exist at beginning</a:t>
            </a:r>
            <a:endParaRPr lang="en-US" dirty="0"/>
          </a:p>
          <a:p>
            <a:pPr lvl="1"/>
            <a:r>
              <a:rPr lang="en-US" dirty="0" smtClean="0"/>
              <a:t>Friendships will have moderate effect</a:t>
            </a:r>
            <a:endParaRPr lang="en-US" dirty="0"/>
          </a:p>
          <a:p>
            <a:pPr lvl="1"/>
            <a:r>
              <a:rPr lang="en-US" dirty="0" smtClean="0"/>
              <a:t>Professional </a:t>
            </a:r>
            <a:r>
              <a:rPr lang="en-US" dirty="0"/>
              <a:t>relationships and functional </a:t>
            </a:r>
            <a:r>
              <a:rPr lang="en-US" dirty="0" smtClean="0"/>
              <a:t>positions will have </a:t>
            </a:r>
            <a:r>
              <a:rPr lang="en-US" dirty="0"/>
              <a:t>strong </a:t>
            </a:r>
            <a:r>
              <a:rPr lang="en-US" dirty="0" smtClean="0"/>
              <a:t>effects</a:t>
            </a:r>
            <a:endParaRPr lang="en-US" dirty="0"/>
          </a:p>
          <a:p>
            <a:pPr lvl="1"/>
            <a:r>
              <a:rPr lang="en-US" dirty="0" smtClean="0"/>
              <a:t>Shared interests will have major </a:t>
            </a:r>
            <a:r>
              <a:rPr lang="en-US" dirty="0"/>
              <a:t>effects</a:t>
            </a:r>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13</a:t>
            </a:fld>
            <a:endParaRPr lang="en-US" dirty="0"/>
          </a:p>
        </p:txBody>
      </p:sp>
    </p:spTree>
    <p:extLst>
      <p:ext uri="{BB962C8B-B14F-4D97-AF65-F5344CB8AC3E}">
        <p14:creationId xmlns:p14="http://schemas.microsoft.com/office/powerpoint/2010/main" val="3074180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Marketing Strategies</a:t>
            </a:r>
            <a:endParaRPr lang="en-US" dirty="0"/>
          </a:p>
        </p:txBody>
      </p:sp>
      <p:sp>
        <p:nvSpPr>
          <p:cNvPr id="3" name="Content Placeholder 2"/>
          <p:cNvSpPr>
            <a:spLocks noGrp="1"/>
          </p:cNvSpPr>
          <p:nvPr>
            <p:ph idx="1"/>
          </p:nvPr>
        </p:nvSpPr>
        <p:spPr/>
        <p:txBody>
          <a:bodyPr/>
          <a:lstStyle/>
          <a:p>
            <a:r>
              <a:rPr lang="en-US" dirty="0" smtClean="0"/>
              <a:t>permission </a:t>
            </a:r>
            <a:r>
              <a:rPr lang="en-US" dirty="0"/>
              <a:t>marketing</a:t>
            </a:r>
          </a:p>
          <a:p>
            <a:r>
              <a:rPr lang="en-US" dirty="0" smtClean="0"/>
              <a:t>affiliate </a:t>
            </a:r>
            <a:r>
              <a:rPr lang="en-US" dirty="0"/>
              <a:t>marketing</a:t>
            </a:r>
          </a:p>
          <a:p>
            <a:r>
              <a:rPr lang="en-US" dirty="0" smtClean="0"/>
              <a:t>viral </a:t>
            </a:r>
            <a:r>
              <a:rPr lang="en-US" dirty="0"/>
              <a:t>marketing (in Web 2.0)</a:t>
            </a:r>
          </a:p>
          <a:p>
            <a:r>
              <a:rPr lang="en-US" dirty="0" smtClean="0"/>
              <a:t>blog marketing</a:t>
            </a:r>
          </a:p>
          <a:p>
            <a:r>
              <a:rPr lang="en-US" dirty="0" smtClean="0"/>
              <a:t>social </a:t>
            </a:r>
            <a:r>
              <a:rPr lang="en-US" dirty="0"/>
              <a:t>network marketing</a:t>
            </a:r>
          </a:p>
          <a:p>
            <a:r>
              <a:rPr lang="en-US" dirty="0"/>
              <a:t>m</a:t>
            </a:r>
            <a:r>
              <a:rPr lang="en-US" dirty="0" smtClean="0"/>
              <a:t>obile </a:t>
            </a:r>
            <a:r>
              <a:rPr lang="en-US" dirty="0"/>
              <a:t>platform marketing</a:t>
            </a:r>
          </a:p>
          <a:p>
            <a:r>
              <a:rPr lang="en-US" dirty="0" smtClean="0"/>
              <a:t>local </a:t>
            </a:r>
            <a:r>
              <a:rPr lang="en-US" dirty="0"/>
              <a:t>marketing</a:t>
            </a:r>
          </a:p>
          <a:p>
            <a:r>
              <a:rPr lang="en-US" dirty="0" smtClean="0"/>
              <a:t>brand leveraging</a:t>
            </a:r>
          </a:p>
          <a:p>
            <a:r>
              <a:rPr lang="en-US" dirty="0" smtClean="0"/>
              <a:t>others</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14</a:t>
            </a:fld>
            <a:endParaRPr lang="en-US" dirty="0"/>
          </a:p>
        </p:txBody>
      </p:sp>
    </p:spTree>
    <p:extLst>
      <p:ext uri="{BB962C8B-B14F-4D97-AF65-F5344CB8AC3E}">
        <p14:creationId xmlns:p14="http://schemas.microsoft.com/office/powerpoint/2010/main" val="2193225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Permission marketing</a:t>
            </a:r>
            <a:endParaRPr lang="en-US" dirty="0"/>
          </a:p>
        </p:txBody>
      </p:sp>
      <p:sp>
        <p:nvSpPr>
          <p:cNvPr id="3" name="Content Placeholder 2"/>
          <p:cNvSpPr>
            <a:spLocks noGrp="1"/>
          </p:cNvSpPr>
          <p:nvPr>
            <p:ph idx="1"/>
          </p:nvPr>
        </p:nvSpPr>
        <p:spPr/>
        <p:txBody>
          <a:bodyPr/>
          <a:lstStyle/>
          <a:p>
            <a:r>
              <a:rPr lang="en-US" dirty="0"/>
              <a:t>marketers obtain or attempt to obtain permission from potential customers before advancing to the </a:t>
            </a:r>
            <a:r>
              <a:rPr lang="en-US" dirty="0" smtClean="0"/>
              <a:t>sales pitch in </a:t>
            </a:r>
            <a:r>
              <a:rPr lang="en-US" dirty="0"/>
              <a:t>the </a:t>
            </a:r>
            <a:r>
              <a:rPr lang="en-US" dirty="0" smtClean="0"/>
              <a:t>purchasing process</a:t>
            </a:r>
          </a:p>
          <a:p>
            <a:r>
              <a:rPr lang="en-US" dirty="0"/>
              <a:t>requires </a:t>
            </a:r>
            <a:r>
              <a:rPr lang="en-US" dirty="0" smtClean="0"/>
              <a:t>prospective </a:t>
            </a:r>
            <a:r>
              <a:rPr lang="en-US" dirty="0"/>
              <a:t>customer </a:t>
            </a:r>
            <a:r>
              <a:rPr lang="en-US" dirty="0" smtClean="0"/>
              <a:t>to give </a:t>
            </a:r>
            <a:r>
              <a:rPr lang="en-US" dirty="0"/>
              <a:t>explicit permission </a:t>
            </a:r>
            <a:r>
              <a:rPr lang="en-US" dirty="0" smtClean="0"/>
              <a:t>to </a:t>
            </a:r>
            <a:r>
              <a:rPr lang="en-US" dirty="0"/>
              <a:t>send their promotional message </a:t>
            </a:r>
            <a:r>
              <a:rPr lang="en-US" dirty="0" smtClean="0"/>
              <a:t>(email </a:t>
            </a:r>
            <a:r>
              <a:rPr lang="en-US" dirty="0"/>
              <a:t>or catalog request) or </a:t>
            </a:r>
            <a:r>
              <a:rPr lang="en-US" dirty="0" smtClean="0"/>
              <a:t>implicit </a:t>
            </a:r>
            <a:r>
              <a:rPr lang="en-US" dirty="0"/>
              <a:t>permission </a:t>
            </a:r>
            <a:r>
              <a:rPr lang="en-US" dirty="0" smtClean="0"/>
              <a:t>(querying search </a:t>
            </a:r>
            <a:r>
              <a:rPr lang="en-US" dirty="0"/>
              <a:t>engine</a:t>
            </a:r>
            <a:r>
              <a:rPr lang="en-US" dirty="0" smtClean="0"/>
              <a:t>)</a:t>
            </a:r>
          </a:p>
          <a:p>
            <a:r>
              <a:rPr lang="en-US" dirty="0" smtClean="0"/>
              <a:t>done on one-to-one </a:t>
            </a:r>
            <a:r>
              <a:rPr lang="en-US" dirty="0"/>
              <a:t>basis rather than using broad aggregated concepts like market segment or target </a:t>
            </a:r>
            <a:r>
              <a:rPr lang="en-US" dirty="0" smtClean="0"/>
              <a:t>market</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15</a:t>
            </a:fld>
            <a:endParaRPr lang="en-US" dirty="0"/>
          </a:p>
        </p:txBody>
      </p:sp>
    </p:spTree>
    <p:extLst>
      <p:ext uri="{BB962C8B-B14F-4D97-AF65-F5344CB8AC3E}">
        <p14:creationId xmlns:p14="http://schemas.microsoft.com/office/powerpoint/2010/main" val="4021910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Affiliate marketing</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employed </a:t>
            </a:r>
            <a:r>
              <a:rPr lang="en-US" dirty="0"/>
              <a:t>when businesses reward one or more </a:t>
            </a:r>
            <a:r>
              <a:rPr lang="en-US" dirty="0" smtClean="0"/>
              <a:t>affiliates </a:t>
            </a:r>
            <a:r>
              <a:rPr lang="en-US" dirty="0"/>
              <a:t>for each visitor or customer brought </a:t>
            </a:r>
            <a:r>
              <a:rPr lang="en-US" dirty="0" smtClean="0"/>
              <a:t>in by affiliate's marketing efforts</a:t>
            </a:r>
          </a:p>
          <a:p>
            <a:r>
              <a:rPr lang="en-US" dirty="0" smtClean="0"/>
              <a:t>four </a:t>
            </a:r>
            <a:r>
              <a:rPr lang="en-US" dirty="0"/>
              <a:t>core players in this </a:t>
            </a:r>
            <a:r>
              <a:rPr lang="en-US" dirty="0" smtClean="0"/>
              <a:t>system</a:t>
            </a:r>
          </a:p>
          <a:p>
            <a:pPr lvl="1"/>
            <a:r>
              <a:rPr lang="en-US" dirty="0" smtClean="0"/>
              <a:t>Merchant (retailer)</a:t>
            </a:r>
          </a:p>
          <a:p>
            <a:pPr lvl="1"/>
            <a:r>
              <a:rPr lang="en-US" dirty="0" smtClean="0"/>
              <a:t>Network </a:t>
            </a:r>
            <a:r>
              <a:rPr lang="en-US" dirty="0"/>
              <a:t>(offers for the affiliate </a:t>
            </a:r>
            <a:r>
              <a:rPr lang="en-US" dirty="0" smtClean="0"/>
              <a:t>and </a:t>
            </a:r>
            <a:r>
              <a:rPr lang="en-US" dirty="0"/>
              <a:t>payments</a:t>
            </a:r>
            <a:r>
              <a:rPr lang="en-US" dirty="0" smtClean="0"/>
              <a:t>)</a:t>
            </a:r>
          </a:p>
          <a:p>
            <a:pPr lvl="1"/>
            <a:r>
              <a:rPr lang="en-US" dirty="0" smtClean="0"/>
              <a:t>Publisher </a:t>
            </a:r>
            <a:r>
              <a:rPr lang="en-US" dirty="0"/>
              <a:t>(affiliate</a:t>
            </a:r>
            <a:r>
              <a:rPr lang="en-US" dirty="0" smtClean="0"/>
              <a:t>)</a:t>
            </a:r>
          </a:p>
          <a:p>
            <a:pPr lvl="1"/>
            <a:r>
              <a:rPr lang="en-US" dirty="0" smtClean="0"/>
              <a:t>Customer</a:t>
            </a:r>
          </a:p>
          <a:p>
            <a:pPr lvl="0">
              <a:buClr>
                <a:srgbClr val="424456"/>
              </a:buClr>
            </a:pPr>
            <a:r>
              <a:rPr lang="en-US" dirty="0" smtClean="0"/>
              <a:t>overlaps with other Internet marketing methods </a:t>
            </a:r>
            <a:r>
              <a:rPr lang="en-US" dirty="0"/>
              <a:t>i</a:t>
            </a:r>
            <a:r>
              <a:rPr lang="en-US" dirty="0" smtClean="0"/>
              <a:t>ncluding: organic search engine optimization, paid search engine marketing, e-mail marketing, and display advertising</a:t>
            </a:r>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16</a:t>
            </a:fld>
            <a:endParaRPr lang="en-US" dirty="0"/>
          </a:p>
        </p:txBody>
      </p:sp>
    </p:spTree>
    <p:extLst>
      <p:ext uri="{BB962C8B-B14F-4D97-AF65-F5344CB8AC3E}">
        <p14:creationId xmlns:p14="http://schemas.microsoft.com/office/powerpoint/2010/main" val="2825712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Viral marketing </a:t>
            </a:r>
            <a:r>
              <a:rPr lang="en-US" b="0" dirty="0" smtClean="0"/>
              <a:t>(in Web 2.0)</a:t>
            </a:r>
            <a:endParaRPr lang="en-US" dirty="0"/>
          </a:p>
        </p:txBody>
      </p:sp>
      <p:sp>
        <p:nvSpPr>
          <p:cNvPr id="3" name="Content Placeholder 2"/>
          <p:cNvSpPr>
            <a:spLocks noGrp="1"/>
          </p:cNvSpPr>
          <p:nvPr>
            <p:ph idx="1"/>
          </p:nvPr>
        </p:nvSpPr>
        <p:spPr/>
        <p:txBody>
          <a:bodyPr>
            <a:normAutofit/>
          </a:bodyPr>
          <a:lstStyle/>
          <a:p>
            <a:r>
              <a:rPr lang="en-US" dirty="0" smtClean="0"/>
              <a:t>encourages </a:t>
            </a:r>
            <a:r>
              <a:rPr lang="en-US" dirty="0"/>
              <a:t>individuals to pass on a marketing message to </a:t>
            </a:r>
            <a:r>
              <a:rPr lang="en-US" dirty="0" smtClean="0"/>
              <a:t>others (networking)</a:t>
            </a:r>
          </a:p>
          <a:p>
            <a:r>
              <a:rPr lang="en-US" dirty="0" smtClean="0"/>
              <a:t>these </a:t>
            </a:r>
            <a:r>
              <a:rPr lang="en-US" dirty="0"/>
              <a:t>people become </a:t>
            </a:r>
            <a:r>
              <a:rPr lang="en-US" dirty="0" smtClean="0"/>
              <a:t>part of marketing </a:t>
            </a:r>
            <a:r>
              <a:rPr lang="en-US" dirty="0"/>
              <a:t>team, </a:t>
            </a:r>
            <a:r>
              <a:rPr lang="en-US" dirty="0" smtClean="0"/>
              <a:t>for free</a:t>
            </a:r>
            <a:endParaRPr lang="en-US" dirty="0"/>
          </a:p>
          <a:p>
            <a:r>
              <a:rPr lang="en-US" dirty="0" smtClean="0"/>
              <a:t>people </a:t>
            </a:r>
            <a:r>
              <a:rPr lang="en-US" dirty="0"/>
              <a:t>e-mail </a:t>
            </a:r>
            <a:r>
              <a:rPr lang="en-US" dirty="0" smtClean="0"/>
              <a:t>links to ad to friends and those friends send to other friends creating a huge spread of interest</a:t>
            </a:r>
          </a:p>
          <a:p>
            <a:pPr lvl="1"/>
            <a:r>
              <a:rPr lang="en-US" dirty="0" smtClean="0"/>
              <a:t>Example: produce </a:t>
            </a:r>
            <a:r>
              <a:rPr lang="en-US" dirty="0"/>
              <a:t>a TV commercial </a:t>
            </a:r>
            <a:r>
              <a:rPr lang="en-US" dirty="0" smtClean="0"/>
              <a:t>to be </a:t>
            </a:r>
            <a:r>
              <a:rPr lang="en-US" dirty="0"/>
              <a:t>put on </a:t>
            </a:r>
            <a:r>
              <a:rPr lang="en-US" dirty="0" smtClean="0"/>
              <a:t>YouTube. commercial </a:t>
            </a:r>
            <a:r>
              <a:rPr lang="en-US" dirty="0"/>
              <a:t>is available for viewing 24 hours a day 7 days a </a:t>
            </a:r>
            <a:r>
              <a:rPr lang="en-US" dirty="0" smtClean="0"/>
              <a:t>week. can be linked, copied and sent to anyone the viewer chooses.</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17</a:t>
            </a:fld>
            <a:endParaRPr lang="en-US" dirty="0"/>
          </a:p>
        </p:txBody>
      </p:sp>
    </p:spTree>
    <p:extLst>
      <p:ext uri="{BB962C8B-B14F-4D97-AF65-F5344CB8AC3E}">
        <p14:creationId xmlns:p14="http://schemas.microsoft.com/office/powerpoint/2010/main" val="3433350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Blog marketing</a:t>
            </a:r>
            <a:endParaRPr lang="en-US" dirty="0"/>
          </a:p>
        </p:txBody>
      </p:sp>
      <p:sp>
        <p:nvSpPr>
          <p:cNvPr id="3" name="Content Placeholder 2"/>
          <p:cNvSpPr>
            <a:spLocks noGrp="1"/>
          </p:cNvSpPr>
          <p:nvPr>
            <p:ph idx="1"/>
          </p:nvPr>
        </p:nvSpPr>
        <p:spPr/>
        <p:txBody>
          <a:bodyPr>
            <a:normAutofit fontScale="92500"/>
          </a:bodyPr>
          <a:lstStyle/>
          <a:p>
            <a:r>
              <a:rPr lang="en-US" dirty="0" smtClean="0"/>
              <a:t>any </a:t>
            </a:r>
            <a:r>
              <a:rPr lang="en-US" dirty="0"/>
              <a:t>process that publicizes or advertises </a:t>
            </a:r>
            <a:r>
              <a:rPr lang="en-US" dirty="0" smtClean="0"/>
              <a:t>using blogs</a:t>
            </a:r>
          </a:p>
          <a:p>
            <a:pPr lvl="1"/>
            <a:r>
              <a:rPr lang="en-US" dirty="0" smtClean="0"/>
              <a:t>ads </a:t>
            </a:r>
            <a:r>
              <a:rPr lang="en-US" dirty="0"/>
              <a:t>placed on blogs, recommendations and reviews by a blogger, promotion via entries on third party blogs and cross-syndication of information across multiple </a:t>
            </a:r>
            <a:r>
              <a:rPr lang="en-US" dirty="0" smtClean="0"/>
              <a:t>blogs</a:t>
            </a:r>
          </a:p>
          <a:p>
            <a:pPr lvl="0">
              <a:buClr>
                <a:srgbClr val="424456"/>
              </a:buClr>
            </a:pPr>
            <a:r>
              <a:rPr lang="en-US" dirty="0" smtClean="0"/>
              <a:t>news </a:t>
            </a:r>
            <a:r>
              <a:rPr lang="en-US" dirty="0"/>
              <a:t>travels very fast via </a:t>
            </a:r>
            <a:r>
              <a:rPr lang="en-US" dirty="0" smtClean="0"/>
              <a:t>blogs</a:t>
            </a:r>
          </a:p>
          <a:p>
            <a:pPr lvl="0">
              <a:buClr>
                <a:srgbClr val="424456"/>
              </a:buClr>
            </a:pPr>
            <a:r>
              <a:rPr lang="en-US" dirty="0"/>
              <a:t>snowball effect that can be started with just a few strategically placed blog entries and comments on </a:t>
            </a:r>
            <a:r>
              <a:rPr lang="en-US" dirty="0" smtClean="0"/>
              <a:t>blogs</a:t>
            </a:r>
          </a:p>
          <a:p>
            <a:pPr lvl="0">
              <a:buClr>
                <a:srgbClr val="424456"/>
              </a:buClr>
            </a:pPr>
            <a:r>
              <a:rPr lang="en-US" dirty="0" smtClean="0"/>
              <a:t>a </a:t>
            </a:r>
            <a:r>
              <a:rPr lang="en-US" dirty="0"/>
              <a:t>nod </a:t>
            </a:r>
            <a:r>
              <a:rPr lang="en-US" dirty="0" smtClean="0"/>
              <a:t>of approval from </a:t>
            </a:r>
            <a:r>
              <a:rPr lang="en-US" dirty="0"/>
              <a:t>a trusted blogger can result in considerably higher sales for </a:t>
            </a:r>
            <a:r>
              <a:rPr lang="en-US" dirty="0" smtClean="0"/>
              <a:t>business</a:t>
            </a:r>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18</a:t>
            </a:fld>
            <a:endParaRPr lang="en-US" dirty="0"/>
          </a:p>
        </p:txBody>
      </p:sp>
    </p:spTree>
    <p:extLst>
      <p:ext uri="{BB962C8B-B14F-4D97-AF65-F5344CB8AC3E}">
        <p14:creationId xmlns:p14="http://schemas.microsoft.com/office/powerpoint/2010/main" val="2003063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Social network marketing</a:t>
            </a:r>
            <a:endParaRPr lang="en-US" dirty="0"/>
          </a:p>
        </p:txBody>
      </p:sp>
      <p:sp>
        <p:nvSpPr>
          <p:cNvPr id="3" name="Content Placeholder 2"/>
          <p:cNvSpPr>
            <a:spLocks noGrp="1"/>
          </p:cNvSpPr>
          <p:nvPr>
            <p:ph idx="1"/>
          </p:nvPr>
        </p:nvSpPr>
        <p:spPr/>
        <p:txBody>
          <a:bodyPr/>
          <a:lstStyle/>
          <a:p>
            <a:r>
              <a:rPr lang="en-US" dirty="0"/>
              <a:t>gaining website traffic or attention through social media </a:t>
            </a:r>
            <a:r>
              <a:rPr lang="en-US" dirty="0" smtClean="0"/>
              <a:t>sites</a:t>
            </a:r>
          </a:p>
          <a:p>
            <a:r>
              <a:rPr lang="en-US" dirty="0"/>
              <a:t>message spreads from user to user and </a:t>
            </a:r>
            <a:r>
              <a:rPr lang="en-US" dirty="0" smtClean="0"/>
              <a:t>(presumably) </a:t>
            </a:r>
            <a:r>
              <a:rPr lang="en-US" dirty="0"/>
              <a:t>resonates because it appears to come from a trusted, third-party </a:t>
            </a:r>
            <a:r>
              <a:rPr lang="en-US" dirty="0" smtClean="0"/>
              <a:t>source</a:t>
            </a:r>
          </a:p>
          <a:p>
            <a:r>
              <a:rPr lang="en-US" dirty="0"/>
              <a:t>personal interaction can instill a feeling of loyalty into followers and potential </a:t>
            </a:r>
            <a:r>
              <a:rPr lang="en-US" dirty="0" smtClean="0"/>
              <a:t>customers</a:t>
            </a:r>
          </a:p>
          <a:p>
            <a:r>
              <a:rPr lang="en-US" dirty="0" smtClean="0"/>
              <a:t>by </a:t>
            </a:r>
            <a:r>
              <a:rPr lang="en-US" dirty="0"/>
              <a:t>choosing whom to follow on these sites, products can reach a very narrow </a:t>
            </a:r>
            <a:r>
              <a:rPr lang="en-US" dirty="0" smtClean="0"/>
              <a:t>(yet profitable) target audience</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19</a:t>
            </a:fld>
            <a:endParaRPr lang="en-US" dirty="0"/>
          </a:p>
        </p:txBody>
      </p:sp>
    </p:spTree>
    <p:extLst>
      <p:ext uri="{BB962C8B-B14F-4D97-AF65-F5344CB8AC3E}">
        <p14:creationId xmlns:p14="http://schemas.microsoft.com/office/powerpoint/2010/main" val="141868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Re-Cap</a:t>
            </a:r>
            <a:endParaRPr lang="en-US" dirty="0"/>
          </a:p>
        </p:txBody>
      </p:sp>
      <p:sp>
        <p:nvSpPr>
          <p:cNvPr id="3" name="Content Placeholder 2"/>
          <p:cNvSpPr>
            <a:spLocks noGrp="1"/>
          </p:cNvSpPr>
          <p:nvPr>
            <p:ph idx="1"/>
          </p:nvPr>
        </p:nvSpPr>
        <p:spPr/>
        <p:txBody>
          <a:bodyPr>
            <a:normAutofit/>
          </a:bodyPr>
          <a:lstStyle/>
          <a:p>
            <a:r>
              <a:rPr lang="en-US" dirty="0" smtClean="0"/>
              <a:t>prediction </a:t>
            </a:r>
            <a:r>
              <a:rPr lang="en-US" dirty="0"/>
              <a:t>market allows individuals to take positions (or trade 'contracts') on whether future events will or will not </a:t>
            </a:r>
            <a:r>
              <a:rPr lang="en-US" dirty="0" smtClean="0"/>
              <a:t>occur</a:t>
            </a:r>
          </a:p>
          <a:p>
            <a:pPr lvl="1"/>
            <a:r>
              <a:rPr lang="en-US" dirty="0" smtClean="0"/>
              <a:t>Example - political </a:t>
            </a:r>
            <a:r>
              <a:rPr lang="en-US" dirty="0"/>
              <a:t>election, </a:t>
            </a:r>
            <a:r>
              <a:rPr lang="en-US" dirty="0" smtClean="0"/>
              <a:t>settled </a:t>
            </a:r>
            <a:r>
              <a:rPr lang="en-US" dirty="0"/>
              <a:t>in a well-defined and easily verifiable manner. </a:t>
            </a:r>
            <a:endParaRPr lang="en-US" dirty="0" smtClean="0"/>
          </a:p>
          <a:p>
            <a:pPr lvl="2"/>
            <a:r>
              <a:rPr lang="en-US" dirty="0" smtClean="0"/>
              <a:t>"</a:t>
            </a:r>
            <a:r>
              <a:rPr lang="en-US" dirty="0"/>
              <a:t>Barack Obama to win 2012 U.S. presidential election." </a:t>
            </a:r>
            <a:endParaRPr lang="en-US" dirty="0" smtClean="0"/>
          </a:p>
          <a:p>
            <a:pPr lvl="2"/>
            <a:r>
              <a:rPr lang="en-US" dirty="0" smtClean="0"/>
              <a:t>"</a:t>
            </a:r>
            <a:r>
              <a:rPr lang="en-US" dirty="0"/>
              <a:t>NASDAQ Average to close higher today." </a:t>
            </a:r>
          </a:p>
          <a:p>
            <a:r>
              <a:rPr lang="en-US" dirty="0" smtClean="0"/>
              <a:t>market </a:t>
            </a:r>
            <a:r>
              <a:rPr lang="en-US" dirty="0"/>
              <a:t>facilitates trades between members, charging a monthly fee, but does not participate in trading </a:t>
            </a:r>
            <a:r>
              <a:rPr lang="en-US" dirty="0" smtClean="0"/>
              <a:t>itself</a:t>
            </a:r>
            <a:endParaRPr lang="en-US" dirty="0"/>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2</a:t>
            </a:fld>
            <a:endParaRPr lang="en-US" dirty="0"/>
          </a:p>
        </p:txBody>
      </p:sp>
    </p:spTree>
    <p:extLst>
      <p:ext uri="{BB962C8B-B14F-4D97-AF65-F5344CB8AC3E}">
        <p14:creationId xmlns:p14="http://schemas.microsoft.com/office/powerpoint/2010/main" val="4253194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Mobile platform marketing</a:t>
            </a:r>
            <a:endParaRPr lang="en-US" dirty="0"/>
          </a:p>
        </p:txBody>
      </p:sp>
      <p:sp>
        <p:nvSpPr>
          <p:cNvPr id="3" name="Content Placeholder 2"/>
          <p:cNvSpPr>
            <a:spLocks noGrp="1"/>
          </p:cNvSpPr>
          <p:nvPr>
            <p:ph idx="1"/>
          </p:nvPr>
        </p:nvSpPr>
        <p:spPr/>
        <p:txBody>
          <a:bodyPr>
            <a:normAutofit/>
          </a:bodyPr>
          <a:lstStyle/>
          <a:p>
            <a:r>
              <a:rPr lang="en-US" dirty="0" smtClean="0"/>
              <a:t>practices </a:t>
            </a:r>
            <a:r>
              <a:rPr lang="en-US" dirty="0"/>
              <a:t>that </a:t>
            </a:r>
            <a:r>
              <a:rPr lang="en-US" dirty="0" smtClean="0"/>
              <a:t>enable </a:t>
            </a:r>
            <a:r>
              <a:rPr lang="en-US" dirty="0"/>
              <a:t>organizations to communicate and engage with </a:t>
            </a:r>
            <a:r>
              <a:rPr lang="en-US" dirty="0" smtClean="0"/>
              <a:t>audience </a:t>
            </a:r>
            <a:r>
              <a:rPr lang="en-US" dirty="0"/>
              <a:t>in </a:t>
            </a:r>
            <a:r>
              <a:rPr lang="en-US" dirty="0" smtClean="0"/>
              <a:t>interactive </a:t>
            </a:r>
            <a:r>
              <a:rPr lang="en-US" dirty="0"/>
              <a:t>and relevant manner through any mobile device or </a:t>
            </a:r>
            <a:r>
              <a:rPr lang="en-US" dirty="0" smtClean="0"/>
              <a:t>network</a:t>
            </a:r>
          </a:p>
          <a:p>
            <a:pPr lvl="1"/>
            <a:r>
              <a:rPr lang="en-US" dirty="0" smtClean="0"/>
              <a:t>Example: Motorola/House </a:t>
            </a:r>
            <a:r>
              <a:rPr lang="en-US" dirty="0"/>
              <a:t>of Blues </a:t>
            </a:r>
            <a:r>
              <a:rPr lang="en-US" dirty="0" smtClean="0"/>
              <a:t>campaigns -  brand </a:t>
            </a:r>
            <a:r>
              <a:rPr lang="en-US" dirty="0"/>
              <a:t>allows the consumer to send </a:t>
            </a:r>
            <a:r>
              <a:rPr lang="en-US" dirty="0" smtClean="0"/>
              <a:t>mobile </a:t>
            </a:r>
            <a:r>
              <a:rPr lang="en-US" dirty="0"/>
              <a:t>photos to </a:t>
            </a:r>
            <a:r>
              <a:rPr lang="en-US" dirty="0" smtClean="0"/>
              <a:t>LED </a:t>
            </a:r>
            <a:r>
              <a:rPr lang="en-US" dirty="0"/>
              <a:t>board in real-time </a:t>
            </a:r>
            <a:r>
              <a:rPr lang="en-US" dirty="0" smtClean="0"/>
              <a:t>and blog images online</a:t>
            </a:r>
          </a:p>
          <a:p>
            <a:pPr lvl="0">
              <a:buClr>
                <a:srgbClr val="424456"/>
              </a:buClr>
            </a:pPr>
            <a:r>
              <a:rPr lang="en-US" dirty="0" smtClean="0"/>
              <a:t>very powerful tool for initiating consumer engagement at time when marketing piece is triggering most emotional (and lucrative) response — impulse moment </a:t>
            </a:r>
          </a:p>
          <a:p>
            <a:pPr marL="292608"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20</a:t>
            </a:fld>
            <a:endParaRPr lang="en-US" dirty="0"/>
          </a:p>
        </p:txBody>
      </p:sp>
    </p:spTree>
    <p:extLst>
      <p:ext uri="{BB962C8B-B14F-4D97-AF65-F5344CB8AC3E}">
        <p14:creationId xmlns:p14="http://schemas.microsoft.com/office/powerpoint/2010/main" val="345352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809595" y="1609725"/>
            <a:ext cx="4534210" cy="484663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FE3EE28-B2DB-4221-B08C-489C00803C3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Local marketing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Internet </a:t>
            </a:r>
            <a:r>
              <a:rPr lang="en-US" dirty="0"/>
              <a:t>as part of </a:t>
            </a:r>
            <a:r>
              <a:rPr lang="en-US" dirty="0" smtClean="0"/>
              <a:t>comprehensive </a:t>
            </a:r>
            <a:r>
              <a:rPr lang="en-US" dirty="0"/>
              <a:t>marketing plan to drive traffic to local, “</a:t>
            </a:r>
            <a:r>
              <a:rPr lang="en-US" dirty="0" smtClean="0"/>
              <a:t>brick </a:t>
            </a:r>
            <a:r>
              <a:rPr lang="en-US" dirty="0"/>
              <a:t>and mortar” </a:t>
            </a:r>
            <a:r>
              <a:rPr lang="en-US" dirty="0" smtClean="0"/>
              <a:t>businesses </a:t>
            </a:r>
          </a:p>
          <a:p>
            <a:r>
              <a:rPr lang="en-US" dirty="0" smtClean="0"/>
              <a:t>targeted </a:t>
            </a:r>
            <a:r>
              <a:rPr lang="en-US" dirty="0"/>
              <a:t>to </a:t>
            </a:r>
            <a:r>
              <a:rPr lang="en-US" dirty="0" smtClean="0"/>
              <a:t>wants </a:t>
            </a:r>
            <a:r>
              <a:rPr lang="en-US" dirty="0"/>
              <a:t>and needs of local customer groups, (trading areas, neighborhoods, </a:t>
            </a:r>
            <a:r>
              <a:rPr lang="en-US" dirty="0" smtClean="0"/>
              <a:t>individual </a:t>
            </a:r>
            <a:r>
              <a:rPr lang="en-US" dirty="0"/>
              <a:t>stores).</a:t>
            </a:r>
          </a:p>
          <a:p>
            <a:r>
              <a:rPr lang="en-US" dirty="0"/>
              <a:t>m</a:t>
            </a:r>
            <a:r>
              <a:rPr lang="en-US" dirty="0" smtClean="0"/>
              <a:t>ethods include:</a:t>
            </a:r>
          </a:p>
          <a:p>
            <a:pPr lvl="1"/>
            <a:r>
              <a:rPr lang="en-US" sz="2500" b="1" dirty="0"/>
              <a:t>Print </a:t>
            </a:r>
            <a:r>
              <a:rPr lang="en-US" sz="2500" b="1" dirty="0" smtClean="0"/>
              <a:t>- </a:t>
            </a:r>
            <a:r>
              <a:rPr lang="en-US" sz="2500" dirty="0" smtClean="0"/>
              <a:t>promotions </a:t>
            </a:r>
            <a:r>
              <a:rPr lang="en-US" sz="2500" dirty="0"/>
              <a:t>and coupons (</a:t>
            </a:r>
            <a:r>
              <a:rPr lang="en-US" sz="2500" dirty="0" smtClean="0"/>
              <a:t>costly), limited tracking, does </a:t>
            </a:r>
            <a:r>
              <a:rPr lang="en-US" sz="2500" dirty="0"/>
              <a:t>give business ability to </a:t>
            </a:r>
            <a:r>
              <a:rPr lang="en-US" sz="2500" dirty="0" smtClean="0"/>
              <a:t>know ROI</a:t>
            </a:r>
            <a:endParaRPr lang="en-US" sz="2500" dirty="0"/>
          </a:p>
          <a:p>
            <a:pPr lvl="1"/>
            <a:r>
              <a:rPr lang="en-US" sz="2500" b="1" dirty="0" smtClean="0"/>
              <a:t>Radio </a:t>
            </a:r>
            <a:r>
              <a:rPr lang="en-US" sz="2500" dirty="0" smtClean="0"/>
              <a:t>– </a:t>
            </a:r>
            <a:r>
              <a:rPr lang="en-US" sz="2500" dirty="0"/>
              <a:t>no </a:t>
            </a:r>
            <a:r>
              <a:rPr lang="en-US" sz="2500" dirty="0" smtClean="0"/>
              <a:t>tracking, never </a:t>
            </a:r>
            <a:r>
              <a:rPr lang="en-US" sz="2500" dirty="0"/>
              <a:t>know </a:t>
            </a:r>
            <a:r>
              <a:rPr lang="en-US" sz="2500" dirty="0" smtClean="0"/>
              <a:t>results, costly, helpful </a:t>
            </a:r>
            <a:r>
              <a:rPr lang="en-US" sz="2500" dirty="0"/>
              <a:t>with brand </a:t>
            </a:r>
            <a:r>
              <a:rPr lang="en-US" sz="2500" dirty="0" smtClean="0"/>
              <a:t>recognition</a:t>
            </a:r>
            <a:r>
              <a:rPr lang="en-US" sz="2500" dirty="0"/>
              <a:t>.</a:t>
            </a:r>
          </a:p>
          <a:p>
            <a:pPr lvl="1"/>
            <a:r>
              <a:rPr lang="en-US" sz="2500" b="1" dirty="0"/>
              <a:t>Local </a:t>
            </a:r>
            <a:r>
              <a:rPr lang="en-US" sz="2500" b="1" dirty="0" smtClean="0"/>
              <a:t>TV </a:t>
            </a:r>
            <a:r>
              <a:rPr lang="en-US" sz="2500" dirty="0" smtClean="0"/>
              <a:t>– expensive, highly </a:t>
            </a:r>
            <a:r>
              <a:rPr lang="en-US" sz="2500" dirty="0"/>
              <a:t>targeted to </a:t>
            </a:r>
            <a:r>
              <a:rPr lang="en-US" sz="2500" dirty="0" smtClean="0"/>
              <a:t>market, limited tracking, ROI estimated </a:t>
            </a:r>
            <a:r>
              <a:rPr lang="en-US" sz="2500" dirty="0"/>
              <a:t>at </a:t>
            </a:r>
            <a:r>
              <a:rPr lang="en-US" sz="2500" dirty="0" smtClean="0"/>
              <a:t>best</a:t>
            </a:r>
            <a:endParaRPr lang="en-US" sz="250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22</a:t>
            </a:fld>
            <a:endParaRPr lang="en-US" dirty="0"/>
          </a:p>
        </p:txBody>
      </p:sp>
    </p:spTree>
    <p:extLst>
      <p:ext uri="{BB962C8B-B14F-4D97-AF65-F5344CB8AC3E}">
        <p14:creationId xmlns:p14="http://schemas.microsoft.com/office/powerpoint/2010/main" val="422893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Brand leveraging</a:t>
            </a:r>
            <a:endParaRPr lang="en-US" dirty="0"/>
          </a:p>
        </p:txBody>
      </p:sp>
      <p:sp>
        <p:nvSpPr>
          <p:cNvPr id="3" name="Content Placeholder 2"/>
          <p:cNvSpPr>
            <a:spLocks noGrp="1"/>
          </p:cNvSpPr>
          <p:nvPr>
            <p:ph idx="1"/>
          </p:nvPr>
        </p:nvSpPr>
        <p:spPr/>
        <p:txBody>
          <a:bodyPr>
            <a:normAutofit/>
          </a:bodyPr>
          <a:lstStyle/>
          <a:p>
            <a:r>
              <a:rPr lang="en-US" dirty="0"/>
              <a:t>uses </a:t>
            </a:r>
            <a:r>
              <a:rPr lang="en-US" dirty="0" smtClean="0"/>
              <a:t>power </a:t>
            </a:r>
            <a:r>
              <a:rPr lang="en-US" dirty="0"/>
              <a:t>of </a:t>
            </a:r>
            <a:r>
              <a:rPr lang="en-US" dirty="0" smtClean="0"/>
              <a:t>existing </a:t>
            </a:r>
            <a:r>
              <a:rPr lang="en-US" dirty="0"/>
              <a:t>brand </a:t>
            </a:r>
            <a:r>
              <a:rPr lang="en-US" dirty="0" smtClean="0"/>
              <a:t>to </a:t>
            </a:r>
            <a:r>
              <a:rPr lang="en-US" dirty="0"/>
              <a:t>support a </a:t>
            </a:r>
            <a:r>
              <a:rPr lang="en-US" dirty="0" smtClean="0"/>
              <a:t>new entry in related market</a:t>
            </a:r>
          </a:p>
          <a:p>
            <a:r>
              <a:rPr lang="en-US" dirty="0" smtClean="0"/>
              <a:t>communicates </a:t>
            </a:r>
            <a:r>
              <a:rPr lang="en-US" dirty="0"/>
              <a:t>valuable product </a:t>
            </a:r>
            <a:r>
              <a:rPr lang="en-US" dirty="0" smtClean="0"/>
              <a:t>information</a:t>
            </a:r>
          </a:p>
          <a:p>
            <a:r>
              <a:rPr lang="en-US" dirty="0"/>
              <a:t>sense of familiarity </a:t>
            </a:r>
            <a:r>
              <a:rPr lang="en-US" dirty="0" smtClean="0"/>
              <a:t>- carry </a:t>
            </a:r>
            <a:r>
              <a:rPr lang="en-US" dirty="0"/>
              <a:t>positive brand </a:t>
            </a:r>
            <a:r>
              <a:rPr lang="en-US" dirty="0" smtClean="0"/>
              <a:t>attitudes </a:t>
            </a:r>
            <a:r>
              <a:rPr lang="en-US" dirty="0"/>
              <a:t>into </a:t>
            </a:r>
            <a:r>
              <a:rPr lang="en-US" dirty="0" smtClean="0"/>
              <a:t>new category</a:t>
            </a:r>
          </a:p>
          <a:p>
            <a:pPr lvl="1"/>
            <a:r>
              <a:rPr lang="en-US" dirty="0"/>
              <a:t>More products mean greater shelf space </a:t>
            </a:r>
            <a:endParaRPr lang="en-US" dirty="0" smtClean="0"/>
          </a:p>
          <a:p>
            <a:pPr lvl="1"/>
            <a:r>
              <a:rPr lang="en-US" dirty="0" smtClean="0"/>
              <a:t>Cost </a:t>
            </a:r>
            <a:r>
              <a:rPr lang="en-US" dirty="0"/>
              <a:t>of introducing </a:t>
            </a:r>
            <a:r>
              <a:rPr lang="en-US" dirty="0" smtClean="0"/>
              <a:t>brand-leveraged </a:t>
            </a:r>
            <a:r>
              <a:rPr lang="en-US" dirty="0"/>
              <a:t>product is less than introducing </a:t>
            </a:r>
            <a:r>
              <a:rPr lang="en-US" dirty="0" smtClean="0"/>
              <a:t>independent </a:t>
            </a:r>
            <a:r>
              <a:rPr lang="en-US" dirty="0"/>
              <a:t>new </a:t>
            </a:r>
            <a:r>
              <a:rPr lang="en-US" dirty="0" smtClean="0"/>
              <a:t>product</a:t>
            </a:r>
          </a:p>
          <a:p>
            <a:pPr lvl="1"/>
            <a:r>
              <a:rPr lang="en-US" dirty="0"/>
              <a:t>F</a:t>
            </a:r>
            <a:r>
              <a:rPr lang="en-US" dirty="0" smtClean="0"/>
              <a:t>ull </a:t>
            </a:r>
            <a:r>
              <a:rPr lang="en-US" dirty="0"/>
              <a:t>line permits coordination of product </a:t>
            </a:r>
            <a:r>
              <a:rPr lang="en-US" dirty="0" smtClean="0"/>
              <a:t>offerings</a:t>
            </a:r>
          </a:p>
          <a:p>
            <a:pPr lvl="1"/>
            <a:r>
              <a:rPr lang="en-US" dirty="0" smtClean="0"/>
              <a:t>Greater </a:t>
            </a:r>
            <a:r>
              <a:rPr lang="en-US" dirty="0"/>
              <a:t>number of products increase </a:t>
            </a:r>
            <a:r>
              <a:rPr lang="en-US" dirty="0" smtClean="0"/>
              <a:t>efficiencies</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23</a:t>
            </a:fld>
            <a:endParaRPr lang="en-US" dirty="0"/>
          </a:p>
        </p:txBody>
      </p:sp>
    </p:spTree>
    <p:extLst>
      <p:ext uri="{BB962C8B-B14F-4D97-AF65-F5344CB8AC3E}">
        <p14:creationId xmlns:p14="http://schemas.microsoft.com/office/powerpoint/2010/main" val="4086160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Others</a:t>
            </a:r>
            <a:endParaRPr lang="en-US" dirty="0"/>
          </a:p>
        </p:txBody>
      </p:sp>
      <p:sp>
        <p:nvSpPr>
          <p:cNvPr id="3" name="Content Placeholder 2"/>
          <p:cNvSpPr>
            <a:spLocks noGrp="1"/>
          </p:cNvSpPr>
          <p:nvPr>
            <p:ph idx="1"/>
          </p:nvPr>
        </p:nvSpPr>
        <p:spPr/>
        <p:txBody>
          <a:bodyPr/>
          <a:lstStyle/>
          <a:p>
            <a:r>
              <a:rPr lang="en-US" dirty="0" smtClean="0"/>
              <a:t>Search </a:t>
            </a:r>
            <a:r>
              <a:rPr lang="en-US" dirty="0"/>
              <a:t>Engine Optimization (SEO) </a:t>
            </a:r>
            <a:endParaRPr lang="en-US" dirty="0" smtClean="0"/>
          </a:p>
          <a:p>
            <a:pPr lvl="1"/>
            <a:r>
              <a:rPr lang="en-US" dirty="0" smtClean="0"/>
              <a:t>Marketing </a:t>
            </a:r>
            <a:r>
              <a:rPr lang="en-US" dirty="0"/>
              <a:t>strategy to help search engines rank </a:t>
            </a:r>
            <a:r>
              <a:rPr lang="en-US" dirty="0" smtClean="0"/>
              <a:t>our </a:t>
            </a:r>
            <a:r>
              <a:rPr lang="en-US" dirty="0"/>
              <a:t>website higher in </a:t>
            </a:r>
            <a:r>
              <a:rPr lang="en-US" dirty="0" smtClean="0"/>
              <a:t>search results </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24</a:t>
            </a:fld>
            <a:endParaRPr lang="en-US" dirty="0"/>
          </a:p>
        </p:txBody>
      </p:sp>
    </p:spTree>
    <p:extLst>
      <p:ext uri="{BB962C8B-B14F-4D97-AF65-F5344CB8AC3E}">
        <p14:creationId xmlns:p14="http://schemas.microsoft.com/office/powerpoint/2010/main" val="3033211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a:t>
            </a:r>
            <a:r>
              <a:rPr lang="en-US" dirty="0" smtClean="0"/>
              <a:t>Strategy</a:t>
            </a:r>
            <a:endParaRPr lang="en-US" dirty="0"/>
          </a:p>
        </p:txBody>
      </p:sp>
      <p:sp>
        <p:nvSpPr>
          <p:cNvPr id="3" name="Content Placeholder 2"/>
          <p:cNvSpPr>
            <a:spLocks noGrp="1"/>
          </p:cNvSpPr>
          <p:nvPr>
            <p:ph idx="1"/>
          </p:nvPr>
        </p:nvSpPr>
        <p:spPr/>
        <p:txBody>
          <a:bodyPr>
            <a:normAutofit/>
          </a:bodyPr>
          <a:lstStyle/>
          <a:p>
            <a:r>
              <a:rPr lang="en-US" dirty="0"/>
              <a:t>allows us to figure out which marketing strategies are producing the highest return on investment</a:t>
            </a:r>
          </a:p>
          <a:p>
            <a:r>
              <a:rPr lang="en-US" dirty="0"/>
              <a:t>focus our efforts on strategies that work</a:t>
            </a:r>
          </a:p>
          <a:p>
            <a:pPr lvl="1"/>
            <a:r>
              <a:rPr lang="en-US" dirty="0" smtClean="0"/>
              <a:t>Survey </a:t>
            </a:r>
            <a:r>
              <a:rPr lang="en-US" dirty="0"/>
              <a:t>customers who </a:t>
            </a:r>
            <a:r>
              <a:rPr lang="en-US" dirty="0" smtClean="0"/>
              <a:t>make predictions on select events </a:t>
            </a:r>
          </a:p>
          <a:p>
            <a:pPr lvl="1"/>
            <a:r>
              <a:rPr lang="en-US" dirty="0" smtClean="0"/>
              <a:t>Track prediction vs. win ratios for all demographics</a:t>
            </a:r>
          </a:p>
          <a:p>
            <a:pPr lvl="1"/>
            <a:r>
              <a:rPr lang="en-US" dirty="0" smtClean="0"/>
              <a:t>Track current user leads (how many friends?)</a:t>
            </a:r>
          </a:p>
          <a:p>
            <a:pPr lvl="1"/>
            <a:r>
              <a:rPr lang="en-US" dirty="0" smtClean="0"/>
              <a:t>Track visitor turned to bidder ratio</a:t>
            </a:r>
          </a:p>
        </p:txBody>
      </p:sp>
      <p:sp>
        <p:nvSpPr>
          <p:cNvPr id="4" name="Slide Number Placeholder 3"/>
          <p:cNvSpPr>
            <a:spLocks noGrp="1"/>
          </p:cNvSpPr>
          <p:nvPr>
            <p:ph type="sldNum" sz="quarter" idx="12"/>
          </p:nvPr>
        </p:nvSpPr>
        <p:spPr/>
        <p:txBody>
          <a:bodyPr/>
          <a:lstStyle/>
          <a:p>
            <a:fld id="{1FE3EE28-B2DB-4221-B08C-489C00803C31}" type="slidenum">
              <a:rPr lang="en-US" smtClean="0"/>
              <a:pPr/>
              <a:t>25</a:t>
            </a:fld>
            <a:endParaRPr lang="en-US" dirty="0"/>
          </a:p>
        </p:txBody>
      </p:sp>
    </p:spTree>
    <p:extLst>
      <p:ext uri="{BB962C8B-B14F-4D97-AF65-F5344CB8AC3E}">
        <p14:creationId xmlns:p14="http://schemas.microsoft.com/office/powerpoint/2010/main" val="242211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requirement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0"/>
            <a:ext cx="7718228" cy="5105400"/>
          </a:xfrm>
        </p:spPr>
      </p:pic>
      <p:sp>
        <p:nvSpPr>
          <p:cNvPr id="6" name="Slide Number Placeholder 5"/>
          <p:cNvSpPr>
            <a:spLocks noGrp="1"/>
          </p:cNvSpPr>
          <p:nvPr>
            <p:ph type="sldNum" sz="quarter" idx="12"/>
          </p:nvPr>
        </p:nvSpPr>
        <p:spPr/>
        <p:txBody>
          <a:bodyPr/>
          <a:lstStyle/>
          <a:p>
            <a:fld id="{1FE3EE28-B2DB-4221-B08C-489C00803C31}"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service options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47800"/>
            <a:ext cx="6096000" cy="5227650"/>
          </a:xfrm>
        </p:spPr>
      </p:pic>
      <p:sp>
        <p:nvSpPr>
          <p:cNvPr id="6" name="Slide Number Placeholder 5"/>
          <p:cNvSpPr>
            <a:spLocks noGrp="1"/>
          </p:cNvSpPr>
          <p:nvPr>
            <p:ph type="sldNum" sz="quarter" idx="12"/>
          </p:nvPr>
        </p:nvSpPr>
        <p:spPr/>
        <p:txBody>
          <a:bodyPr/>
          <a:lstStyle/>
          <a:p>
            <a:fld id="{1FE3EE28-B2DB-4221-B08C-489C00803C31}"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service options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808" y="1609725"/>
            <a:ext cx="4600810" cy="5095876"/>
          </a:xfrm>
        </p:spPr>
      </p:pic>
      <p:sp>
        <p:nvSpPr>
          <p:cNvPr id="6" name="Slide Number Placeholder 5"/>
          <p:cNvSpPr>
            <a:spLocks noGrp="1"/>
          </p:cNvSpPr>
          <p:nvPr>
            <p:ph type="sldNum" sz="quarter" idx="12"/>
          </p:nvPr>
        </p:nvSpPr>
        <p:spPr/>
        <p:txBody>
          <a:bodyPr/>
          <a:lstStyle/>
          <a:p>
            <a:fld id="{1FE3EE28-B2DB-4221-B08C-489C00803C31}"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 summary</a:t>
            </a:r>
            <a:endParaRPr lang="en-US" dirty="0"/>
          </a:p>
        </p:txBody>
      </p:sp>
      <p:sp>
        <p:nvSpPr>
          <p:cNvPr id="3" name="Content Placeholder 2"/>
          <p:cNvSpPr>
            <a:spLocks noGrp="1"/>
          </p:cNvSpPr>
          <p:nvPr>
            <p:ph idx="1"/>
          </p:nvPr>
        </p:nvSpPr>
        <p:spPr/>
        <p:txBody>
          <a:bodyPr>
            <a:normAutofit/>
          </a:bodyPr>
          <a:lstStyle/>
          <a:p>
            <a:r>
              <a:rPr lang="en-US" dirty="0" smtClean="0"/>
              <a:t>Charter Communications Ultra 60 plan </a:t>
            </a:r>
          </a:p>
          <a:p>
            <a:pPr lvl="1"/>
            <a:r>
              <a:rPr lang="en-US" dirty="0" smtClean="0"/>
              <a:t>most download and upload </a:t>
            </a:r>
          </a:p>
          <a:p>
            <a:pPr lvl="1"/>
            <a:r>
              <a:rPr lang="en-US" dirty="0" smtClean="0"/>
              <a:t>provides web access using their network so there would be no need for an additional web page expense. </a:t>
            </a:r>
          </a:p>
          <a:p>
            <a:pPr lvl="2"/>
            <a:r>
              <a:rPr lang="en-US" dirty="0" smtClean="0"/>
              <a:t>Storage could be outsourced on the cloud </a:t>
            </a:r>
          </a:p>
          <a:p>
            <a:pPr lvl="1"/>
            <a:r>
              <a:rPr lang="en-US" dirty="0" smtClean="0"/>
              <a:t>Email accounts could be allocated as more employees are hired </a:t>
            </a:r>
          </a:p>
          <a:p>
            <a:pPr lvl="1"/>
            <a:r>
              <a:rPr lang="en-US" dirty="0" smtClean="0"/>
              <a:t>Support is available at all hours of the day which is extremely helpful when performing activities for all parts of the world. </a:t>
            </a:r>
            <a:br>
              <a:rPr lang="en-US" dirty="0" smtClean="0"/>
            </a:br>
            <a:endParaRPr lang="en-US" dirty="0" smtClean="0"/>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operations</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0910" y="1609725"/>
            <a:ext cx="6211580" cy="4846638"/>
          </a:xfrm>
          <a:prstGeom prst="rect">
            <a:avLst/>
          </a:prstGeom>
        </p:spPr>
      </p:pic>
      <p:sp>
        <p:nvSpPr>
          <p:cNvPr id="3" name="Slide Number Placeholder 2"/>
          <p:cNvSpPr>
            <a:spLocks noGrp="1"/>
          </p:cNvSpPr>
          <p:nvPr>
            <p:ph type="sldNum" sz="quarter" idx="12"/>
          </p:nvPr>
        </p:nvSpPr>
        <p:spPr/>
        <p:txBody>
          <a:bodyPr/>
          <a:lstStyle/>
          <a:p>
            <a:fld id="{1FE3EE28-B2DB-4221-B08C-489C00803C3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Conclusions / Lessons learned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are now fully prepared to research and develop an E-Commerce business of any scale and caliber.  </a:t>
            </a:r>
          </a:p>
          <a:p>
            <a:pPr lvl="1"/>
            <a:r>
              <a:rPr lang="en-US" dirty="0" smtClean="0"/>
              <a:t>Much work is involved in the research and development of key ideas and forms.  </a:t>
            </a:r>
          </a:p>
          <a:p>
            <a:r>
              <a:rPr lang="en-US" dirty="0" smtClean="0"/>
              <a:t>Ideas become the foundation of the company, and much work is needed on a daily basis to enact the principles and lessons learned outlined in this proposal.</a:t>
            </a:r>
          </a:p>
          <a:p>
            <a:r>
              <a:rPr lang="en-US" dirty="0" smtClean="0"/>
              <a:t>With full confidence our team can approach any E-Commerce opportunity with a quality top level design and project management approach, designed to succeed and sustain itself amidst an ever changing Technological world.</a:t>
            </a:r>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6400800" cy="4946073"/>
          </a:xfrm>
          <a:prstGeom prst="rect">
            <a:avLst/>
          </a:prstGeom>
        </p:spPr>
      </p:pic>
      <p:sp>
        <p:nvSpPr>
          <p:cNvPr id="2" name="Title 1"/>
          <p:cNvSpPr>
            <a:spLocks noGrp="1"/>
          </p:cNvSpPr>
          <p:nvPr>
            <p:ph type="title"/>
          </p:nvPr>
        </p:nvSpPr>
        <p:spPr>
          <a:xfrm>
            <a:off x="304800" y="152400"/>
            <a:ext cx="7848600" cy="1965960"/>
          </a:xfrm>
        </p:spPr>
        <p:txBody>
          <a:bodyPr>
            <a:noAutofit/>
          </a:bodyPr>
          <a:lstStyle/>
          <a:p>
            <a:r>
              <a:rPr lang="en-US" dirty="0" smtClean="0"/>
              <a:t>What do you Predict?</a:t>
            </a:r>
            <a:br>
              <a:rPr lang="en-US" dirty="0" smtClean="0"/>
            </a:br>
            <a:r>
              <a:rPr lang="en-US" dirty="0" smtClean="0"/>
              <a:t/>
            </a:r>
            <a:br>
              <a:rPr lang="en-US" dirty="0" smtClean="0"/>
            </a:br>
            <a:r>
              <a:rPr lang="en-US" dirty="0" smtClean="0"/>
              <a:t>Is this a plan for success?</a:t>
            </a:r>
            <a:endParaRPr lang="en-US" dirty="0"/>
          </a:p>
        </p:txBody>
      </p:sp>
      <p:pic>
        <p:nvPicPr>
          <p:cNvPr id="4" name="Picture 3" descr="C:\Documents and Settings\v3pk7l\Desktop\Logo.jpg"/>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200" y="4648200"/>
            <a:ext cx="1372501" cy="1524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reflection blurRad="6350" stA="52000" endA="300" endPos="35000" dir="5400000" sy="-100000" algn="bl" rotWithShape="0"/>
            <a:softEdge rad="635000"/>
          </a:effectLst>
          <a:scene3d>
            <a:camera prst="orthographicFront"/>
            <a:lightRig rig="twoPt" dir="t">
              <a:rot lat="0" lon="0" rev="7200000"/>
            </a:lightRig>
          </a:scene3d>
          <a:sp3d>
            <a:bevelT w="25400" h="19050"/>
            <a:contourClr>
              <a:srgbClr val="FFFFFF"/>
            </a:contourClr>
          </a:sp3d>
        </p:spPr>
      </p:pic>
      <p:sp>
        <p:nvSpPr>
          <p:cNvPr id="5" name="Slide Number Placeholder 4"/>
          <p:cNvSpPr>
            <a:spLocks noGrp="1"/>
          </p:cNvSpPr>
          <p:nvPr>
            <p:ph type="sldNum" sz="quarter" idx="12"/>
          </p:nvPr>
        </p:nvSpPr>
        <p:spPr/>
        <p:txBody>
          <a:bodyPr/>
          <a:lstStyle/>
          <a:p>
            <a:fld id="{1FE3EE28-B2DB-4221-B08C-489C00803C31}" type="slidenum">
              <a:rPr lang="en-US" smtClean="0"/>
              <a:pPr/>
              <a:t>31</a:t>
            </a:fld>
            <a:endParaRPr lang="en-US" dirty="0"/>
          </a:p>
        </p:txBody>
      </p:sp>
    </p:spTree>
    <p:extLst>
      <p:ext uri="{BB962C8B-B14F-4D97-AF65-F5344CB8AC3E}">
        <p14:creationId xmlns:p14="http://schemas.microsoft.com/office/powerpoint/2010/main" val="40044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Comment, Question, concern</a:t>
            </a:r>
            <a:endParaRPr lang="en-US" sz="3600" dirty="0"/>
          </a:p>
        </p:txBody>
      </p:sp>
      <p:sp>
        <p:nvSpPr>
          <p:cNvPr id="3" name="Content Placeholder 2"/>
          <p:cNvSpPr>
            <a:spLocks noGrp="1"/>
          </p:cNvSpPr>
          <p:nvPr>
            <p:ph idx="1"/>
          </p:nvPr>
        </p:nvSpPr>
        <p:spPr/>
        <p:txBody>
          <a:bodyPr>
            <a:normAutofit/>
          </a:bodyPr>
          <a:lstStyle/>
          <a:p>
            <a:pPr marL="0" indent="0" algn="ctr">
              <a:buNone/>
            </a:pPr>
            <a:r>
              <a:rPr lang="en-US" sz="28700" dirty="0" smtClean="0"/>
              <a:t>. ? !</a:t>
            </a:r>
            <a:endParaRPr lang="en-US" sz="28700"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32</a:t>
            </a:fld>
            <a:endParaRPr lang="en-US" dirty="0"/>
          </a:p>
        </p:txBody>
      </p:sp>
    </p:spTree>
    <p:extLst>
      <p:ext uri="{BB962C8B-B14F-4D97-AF65-F5344CB8AC3E}">
        <p14:creationId xmlns:p14="http://schemas.microsoft.com/office/powerpoint/2010/main" val="327676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operations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19125" y="1904206"/>
            <a:ext cx="6915150" cy="42576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FE3EE28-B2DB-4221-B08C-489C00803C3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Operations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782820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1FE3EE28-B2DB-4221-B08C-489C00803C3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“iiI Predictions’ Mission is to provide a safe, cost effective and lucrative trading environment for users across the globe. We will strive to ensure you, our users receive the best available benefits from dealing with an organization that locates and delivers exciting world events tailored specifically to you and your online community.”</a:t>
            </a:r>
          </a:p>
          <a:p>
            <a:pPr>
              <a:buNone/>
            </a:pPr>
            <a:r>
              <a:rPr lang="en-US" dirty="0" smtClean="0"/>
              <a:t> </a:t>
            </a:r>
          </a:p>
          <a:p>
            <a:pPr>
              <a:buNone/>
            </a:pPr>
            <a:r>
              <a:rPr lang="en-US" dirty="0" smtClean="0"/>
              <a:t>“We strive to maximize business potential by offering a comprehensive and seamless demographic data acquisition and data management system for all world events.”</a:t>
            </a:r>
          </a:p>
          <a:p>
            <a:pPr>
              <a:buNone/>
            </a:pP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structure</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7</a:t>
            </a:fld>
            <a:endParaRPr lang="en-US" dirty="0"/>
          </a:p>
        </p:txBody>
      </p:sp>
      <p:graphicFrame>
        <p:nvGraphicFramePr>
          <p:cNvPr id="5" name="Content Placeholder 4"/>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82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plan</a:t>
            </a:r>
            <a:endParaRPr lang="en-US" dirty="0"/>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612094142"/>
              </p:ext>
            </p:extLst>
          </p:nvPr>
        </p:nvGraphicFramePr>
        <p:xfrm>
          <a:off x="457200" y="1676400"/>
          <a:ext cx="7239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894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plan</a:t>
            </a:r>
            <a:endParaRPr lang="en-US" dirty="0"/>
          </a:p>
        </p:txBody>
      </p:sp>
      <p:sp>
        <p:nvSpPr>
          <p:cNvPr id="4" name="Slide Number Placeholder 3"/>
          <p:cNvSpPr>
            <a:spLocks noGrp="1"/>
          </p:cNvSpPr>
          <p:nvPr>
            <p:ph type="sldNum" sz="quarter" idx="12"/>
          </p:nvPr>
        </p:nvSpPr>
        <p:spPr/>
        <p:txBody>
          <a:bodyPr/>
          <a:lstStyle/>
          <a:p>
            <a:fld id="{1FE3EE28-B2DB-4221-B08C-489C00803C31}" type="slidenum">
              <a:rPr lang="en-US" smtClean="0"/>
              <a:pPr/>
              <a:t>9</a:t>
            </a:fld>
            <a:endParaRPr lang="en-US" dirty="0"/>
          </a:p>
        </p:txBody>
      </p:sp>
      <p:graphicFrame>
        <p:nvGraphicFramePr>
          <p:cNvPr id="5" name="Content Placeholder 4"/>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195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TotalTime>
  <Words>1325</Words>
  <Application>Microsoft Office PowerPoint</Application>
  <PresentationFormat>On-screen Show (4:3)</PresentationFormat>
  <Paragraphs>182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Opulent</vt:lpstr>
      <vt:lpstr>I  I  I  Predictions</vt:lpstr>
      <vt:lpstr>Industry Re-Cap</vt:lpstr>
      <vt:lpstr>Basic operations</vt:lpstr>
      <vt:lpstr>Basic operations</vt:lpstr>
      <vt:lpstr>Basic Operations</vt:lpstr>
      <vt:lpstr>Mission statement</vt:lpstr>
      <vt:lpstr>Organizational structure</vt:lpstr>
      <vt:lpstr>Management plan</vt:lpstr>
      <vt:lpstr>Management plan</vt:lpstr>
      <vt:lpstr>Management plan</vt:lpstr>
      <vt:lpstr>Web site</vt:lpstr>
      <vt:lpstr>Web site activity /  transaction log</vt:lpstr>
      <vt:lpstr>Market Research</vt:lpstr>
      <vt:lpstr>Marketing Strategies</vt:lpstr>
      <vt:lpstr>Permission marketing</vt:lpstr>
      <vt:lpstr>Affiliate marketing</vt:lpstr>
      <vt:lpstr>Viral marketing (in Web 2.0)</vt:lpstr>
      <vt:lpstr>Blog marketing</vt:lpstr>
      <vt:lpstr>Social network marketing</vt:lpstr>
      <vt:lpstr>Mobile platform marketing</vt:lpstr>
      <vt:lpstr>platforms</vt:lpstr>
      <vt:lpstr>Local marketing</vt:lpstr>
      <vt:lpstr>Brand leveraging</vt:lpstr>
      <vt:lpstr>Others</vt:lpstr>
      <vt:lpstr>Measurement Strategy</vt:lpstr>
      <vt:lpstr>Capital requirement</vt:lpstr>
      <vt:lpstr>Internet service options</vt:lpstr>
      <vt:lpstr>Internet service options</vt:lpstr>
      <vt:lpstr>Isp summary</vt:lpstr>
      <vt:lpstr>Conclusions / Lessons learned</vt:lpstr>
      <vt:lpstr>What do you Predict?  Is this a plan for success?</vt:lpstr>
      <vt:lpstr>Comment, Question, concern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predictions</dc:title>
  <dc:creator>user</dc:creator>
  <cp:lastModifiedBy>Locascio, Kevin</cp:lastModifiedBy>
  <cp:revision>68</cp:revision>
  <dcterms:created xsi:type="dcterms:W3CDTF">2012-02-05T22:29:25Z</dcterms:created>
  <dcterms:modified xsi:type="dcterms:W3CDTF">2012-05-01T18:20:49Z</dcterms:modified>
</cp:coreProperties>
</file>