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73" r:id="rId2"/>
    <p:sldId id="258" r:id="rId3"/>
    <p:sldId id="259" r:id="rId4"/>
    <p:sldId id="257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62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5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584A99C-EC80-4870-B6EE-0A02F3CD0535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54DCA15-34F7-4348-98E8-BBBB9552D0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84A99C-EC80-4870-B6EE-0A02F3CD0535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4DCA15-34F7-4348-98E8-BBBB9552D0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84A99C-EC80-4870-B6EE-0A02F3CD0535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4DCA15-34F7-4348-98E8-BBBB9552D0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84A99C-EC80-4870-B6EE-0A02F3CD0535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4DCA15-34F7-4348-98E8-BBBB9552D0F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84A99C-EC80-4870-B6EE-0A02F3CD0535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4DCA15-34F7-4348-98E8-BBBB9552D0F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84A99C-EC80-4870-B6EE-0A02F3CD0535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4DCA15-34F7-4348-98E8-BBBB9552D0F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84A99C-EC80-4870-B6EE-0A02F3CD0535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4DCA15-34F7-4348-98E8-BBBB9552D0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84A99C-EC80-4870-B6EE-0A02F3CD0535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4DCA15-34F7-4348-98E8-BBBB9552D0F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84A99C-EC80-4870-B6EE-0A02F3CD0535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4DCA15-34F7-4348-98E8-BBBB9552D0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584A99C-EC80-4870-B6EE-0A02F3CD0535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4DCA15-34F7-4348-98E8-BBBB9552D0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584A99C-EC80-4870-B6EE-0A02F3CD0535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54DCA15-34F7-4348-98E8-BBBB9552D0F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584A99C-EC80-4870-B6EE-0A02F3CD0535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54DCA15-34F7-4348-98E8-BBBB9552D0F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533400"/>
            <a:ext cx="8153400" cy="5638800"/>
          </a:xfrm>
        </p:spPr>
        <p:txBody>
          <a:bodyPr>
            <a:normAutofit fontScale="85000" lnSpcReduction="20000"/>
          </a:bodyPr>
          <a:lstStyle/>
          <a:p>
            <a:pPr marL="109728" indent="0">
              <a:buNone/>
            </a:pPr>
            <a:endParaRPr lang="en-US" dirty="0"/>
          </a:p>
          <a:p>
            <a:r>
              <a:rPr lang="en-US" b="1" dirty="0"/>
              <a:t>Web Monitoring for Greenhouse Environment</a:t>
            </a:r>
          </a:p>
          <a:p>
            <a:pPr marL="109728" indent="0">
              <a:buNone/>
            </a:pPr>
            <a:r>
              <a:rPr lang="en-US" dirty="0"/>
              <a:t> </a:t>
            </a:r>
          </a:p>
          <a:p>
            <a:r>
              <a:rPr lang="en-US" dirty="0"/>
              <a:t>Date: </a:t>
            </a:r>
            <a:r>
              <a:rPr lang="en-US" dirty="0" smtClean="0"/>
              <a:t>May 3, </a:t>
            </a:r>
            <a:r>
              <a:rPr lang="en-US" dirty="0"/>
              <a:t>2013</a:t>
            </a:r>
          </a:p>
          <a:p>
            <a:pPr marL="109728" indent="0">
              <a:buNone/>
            </a:pPr>
            <a:r>
              <a:rPr lang="en-US" dirty="0"/>
              <a:t> </a:t>
            </a:r>
          </a:p>
          <a:p>
            <a:r>
              <a:rPr lang="en-US" dirty="0"/>
              <a:t>Members: </a:t>
            </a:r>
            <a:r>
              <a:rPr lang="en-US" dirty="0" err="1"/>
              <a:t>Tuyen</a:t>
            </a:r>
            <a:r>
              <a:rPr lang="en-US" dirty="0"/>
              <a:t> Le &amp; Patrick </a:t>
            </a:r>
            <a:r>
              <a:rPr lang="en-US" dirty="0" err="1" smtClean="0"/>
              <a:t>Maina</a:t>
            </a:r>
            <a:endParaRPr lang="en-US" dirty="0" smtClean="0"/>
          </a:p>
          <a:p>
            <a:pPr marL="109728" indent="0">
              <a:buNone/>
            </a:pPr>
            <a:endParaRPr lang="en-US" dirty="0"/>
          </a:p>
          <a:p>
            <a:r>
              <a:rPr lang="en-US" dirty="0"/>
              <a:t>Faculty Advisor: Professor Paul Lin &amp; Hal </a:t>
            </a:r>
            <a:r>
              <a:rPr lang="en-US" dirty="0" err="1"/>
              <a:t>Broberg</a:t>
            </a:r>
            <a:endParaRPr lang="en-US" dirty="0"/>
          </a:p>
          <a:p>
            <a:pPr marL="109728" indent="0">
              <a:buNone/>
            </a:pPr>
            <a:endParaRPr lang="en-US" dirty="0"/>
          </a:p>
          <a:p>
            <a:r>
              <a:rPr lang="en-US" dirty="0" smtClean="0"/>
              <a:t>Prof. Paul </a:t>
            </a:r>
            <a:r>
              <a:rPr lang="en-US" dirty="0"/>
              <a:t>I. Lin</a:t>
            </a:r>
            <a:r>
              <a:rPr lang="en-US"/>
              <a:t>, </a:t>
            </a:r>
            <a:r>
              <a:rPr lang="en-US" smtClean="0"/>
              <a:t>Instructor of </a:t>
            </a:r>
            <a:r>
              <a:rPr lang="en-US" dirty="0"/>
              <a:t>ECET 491 Senior Design II</a:t>
            </a:r>
          </a:p>
          <a:p>
            <a:pPr marL="109728" indent="0">
              <a:buNone/>
            </a:pPr>
            <a:r>
              <a:rPr lang="en-US" dirty="0" smtClean="0"/>
              <a:t> </a:t>
            </a:r>
            <a:r>
              <a:rPr lang="en-US" dirty="0"/>
              <a:t> </a:t>
            </a:r>
          </a:p>
          <a:p>
            <a:r>
              <a:rPr lang="en-US" dirty="0"/>
              <a:t>Department of </a:t>
            </a:r>
            <a:r>
              <a:rPr lang="en-US" dirty="0" smtClean="0"/>
              <a:t> Computer, Electrical, and </a:t>
            </a:r>
            <a:r>
              <a:rPr lang="en-US" dirty="0"/>
              <a:t>Technology</a:t>
            </a:r>
          </a:p>
          <a:p>
            <a:r>
              <a:rPr lang="en-US" dirty="0"/>
              <a:t>College of Engineering, Technology, and Computer Science</a:t>
            </a:r>
          </a:p>
          <a:p>
            <a:r>
              <a:rPr lang="en-US" dirty="0"/>
              <a:t>Indiana University-Purdue University Fort Wayne, </a:t>
            </a:r>
            <a:r>
              <a:rPr lang="en-US" dirty="0" smtClean="0"/>
              <a:t>        				Indiana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37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16909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73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                    Network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62000"/>
            <a:ext cx="8763000" cy="557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24936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VIDEO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DEMO</a:t>
            </a:r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52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Cost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9506966"/>
              </p:ext>
            </p:extLst>
          </p:nvPr>
        </p:nvGraphicFramePr>
        <p:xfrm>
          <a:off x="457200" y="1295399"/>
          <a:ext cx="8001000" cy="3962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00250"/>
                <a:gridCol w="2000250"/>
                <a:gridCol w="2000250"/>
                <a:gridCol w="2000250"/>
              </a:tblGrid>
              <a:tr h="11064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ITEM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QUANTITY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PRICE(approx. in dollars)($)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TOTALS IN DOLLARS ($)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411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X-320 M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400.00 each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400.00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8254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Temperature and Humidity Wall mounted sensor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93 each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93.00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40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Led’s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0.99 each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5.94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40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22 Awg wire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50 feet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9.00 for 50 feet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40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Total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507.94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919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398559"/>
              </p:ext>
            </p:extLst>
          </p:nvPr>
        </p:nvGraphicFramePr>
        <p:xfrm>
          <a:off x="838200" y="1905001"/>
          <a:ext cx="7772400" cy="34182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33028"/>
                <a:gridCol w="1900894"/>
                <a:gridCol w="1869239"/>
                <a:gridCol w="1869239"/>
              </a:tblGrid>
              <a:tr h="60208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Item</a:t>
                      </a:r>
                      <a:endParaRPr lang="en-US" sz="11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Quantity</a:t>
                      </a:r>
                      <a:endParaRPr lang="en-US" sz="11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Price</a:t>
                      </a:r>
                      <a:endParaRPr lang="en-US" sz="11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Total</a:t>
                      </a:r>
                      <a:endParaRPr lang="en-US" sz="11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  <a:tr h="99811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Microsoft </a:t>
                      </a:r>
                      <a:r>
                        <a:rPr lang="en-US" sz="1200" dirty="0">
                          <a:effectLst/>
                        </a:rPr>
                        <a:t>Project 2010</a:t>
                      </a:r>
                      <a:endParaRPr lang="en-US" sz="11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0</a:t>
                      </a:r>
                      <a:endParaRPr lang="en-US" sz="11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0</a:t>
                      </a:r>
                      <a:endParaRPr lang="en-US" sz="11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  <a:tr h="90366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effectLst/>
                        </a:rPr>
                        <a:t>SmartDraw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>
                          <a:effectLst/>
                        </a:rPr>
                        <a:t>2010</a:t>
                      </a:r>
                      <a:endParaRPr lang="en-US" sz="11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0</a:t>
                      </a:r>
                      <a:endParaRPr lang="en-US" sz="11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0</a:t>
                      </a:r>
                      <a:endParaRPr lang="en-US" sz="11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  <a:tr h="9144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Microsoft </a:t>
                      </a:r>
                      <a:r>
                        <a:rPr lang="en-US" sz="1200" dirty="0">
                          <a:effectLst/>
                        </a:rPr>
                        <a:t>Office 2010</a:t>
                      </a:r>
                      <a:endParaRPr lang="en-US" sz="11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0</a:t>
                      </a:r>
                      <a:endParaRPr lang="en-US" sz="11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0</a:t>
                      </a:r>
                      <a:endParaRPr lang="en-US" sz="11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Used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754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Bureaucracy-IPFW IT department</a:t>
            </a:r>
          </a:p>
          <a:p>
            <a:r>
              <a:rPr lang="en-US" dirty="0"/>
              <a:t>T</a:t>
            </a:r>
            <a:r>
              <a:rPr lang="en-US" dirty="0" smtClean="0"/>
              <a:t>ime Management</a:t>
            </a:r>
          </a:p>
          <a:p>
            <a:pPr lvl="1"/>
            <a:r>
              <a:rPr lang="en-US" dirty="0" smtClean="0"/>
              <a:t>New idea</a:t>
            </a:r>
            <a:r>
              <a:rPr lang="en-US" dirty="0"/>
              <a:t> </a:t>
            </a:r>
            <a:r>
              <a:rPr lang="en-US" dirty="0" smtClean="0"/>
              <a:t>and research on web servers</a:t>
            </a:r>
          </a:p>
          <a:p>
            <a:pPr lvl="1"/>
            <a:r>
              <a:rPr lang="en-US" dirty="0" smtClean="0"/>
              <a:t>School, work, real life</a:t>
            </a:r>
          </a:p>
          <a:p>
            <a:pPr lvl="1"/>
            <a:r>
              <a:rPr lang="en-US" dirty="0" smtClean="0"/>
              <a:t>Scheduling meeting etc </a:t>
            </a:r>
            <a:r>
              <a:rPr lang="en-US" dirty="0" err="1" smtClean="0"/>
              <a:t>etc</a:t>
            </a:r>
            <a:endParaRPr lang="en-US" dirty="0" smtClean="0"/>
          </a:p>
          <a:p>
            <a:r>
              <a:rPr lang="en-US" dirty="0" smtClean="0"/>
              <a:t>Video editing</a:t>
            </a:r>
          </a:p>
          <a:p>
            <a:r>
              <a:rPr lang="en-US" dirty="0" smtClean="0"/>
              <a:t>Installing and </a:t>
            </a:r>
            <a:r>
              <a:rPr lang="en-US" dirty="0"/>
              <a:t>moving sensor, </a:t>
            </a:r>
          </a:p>
          <a:p>
            <a:r>
              <a:rPr lang="en-US" dirty="0" smtClean="0"/>
              <a:t>Flexibility: Difficult to work with different peoples schedules.</a:t>
            </a:r>
          </a:p>
          <a:p>
            <a:r>
              <a:rPr lang="en-US" dirty="0" smtClean="0"/>
              <a:t>Meeting difficult people- Communication issues</a:t>
            </a:r>
          </a:p>
          <a:p>
            <a:r>
              <a:rPr lang="en-US" dirty="0" smtClean="0"/>
              <a:t>Statistical Analysis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 learned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624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219200"/>
            <a:ext cx="7568349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379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Integrate the various control systems and </a:t>
            </a:r>
            <a:r>
              <a:rPr lang="en-US" dirty="0" err="1" smtClean="0"/>
              <a:t>automize</a:t>
            </a:r>
            <a:r>
              <a:rPr lang="en-US" dirty="0" smtClean="0"/>
              <a:t> them .</a:t>
            </a:r>
          </a:p>
          <a:p>
            <a:endParaRPr lang="en-US" dirty="0" smtClean="0"/>
          </a:p>
          <a:p>
            <a:r>
              <a:rPr lang="en-US" dirty="0" smtClean="0"/>
              <a:t>Install hydroponic system</a:t>
            </a:r>
          </a:p>
          <a:p>
            <a:endParaRPr lang="en-US" dirty="0"/>
          </a:p>
          <a:p>
            <a:r>
              <a:rPr lang="en-US" dirty="0" smtClean="0"/>
              <a:t>Use our progress report and presentation to ask for Green house Budget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Developments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251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1524000"/>
            <a:ext cx="6629400" cy="449580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Questions…..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661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Problem Statement/Solution</a:t>
            </a:r>
          </a:p>
          <a:p>
            <a:r>
              <a:rPr lang="en-US" dirty="0" smtClean="0"/>
              <a:t>System Design</a:t>
            </a:r>
          </a:p>
          <a:p>
            <a:r>
              <a:rPr lang="en-US" dirty="0" smtClean="0"/>
              <a:t>Hardware Interface</a:t>
            </a:r>
          </a:p>
          <a:p>
            <a:r>
              <a:rPr lang="en-US" dirty="0" smtClean="0"/>
              <a:t>Network </a:t>
            </a:r>
          </a:p>
          <a:p>
            <a:r>
              <a:rPr lang="en-US" dirty="0" smtClean="0"/>
              <a:t>Testing</a:t>
            </a:r>
          </a:p>
          <a:p>
            <a:r>
              <a:rPr lang="en-US" dirty="0" smtClean="0"/>
              <a:t>Lessons Learned</a:t>
            </a:r>
          </a:p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outline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366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Web Monitoring Greenhouse Environment</a:t>
            </a:r>
          </a:p>
          <a:p>
            <a:endParaRPr lang="en-US" dirty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" y="1219200"/>
            <a:ext cx="9105900" cy="563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84695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Combining our Senior Design </a:t>
            </a:r>
            <a:r>
              <a:rPr lang="en-US" dirty="0" smtClean="0"/>
              <a:t>one</a:t>
            </a:r>
          </a:p>
          <a:p>
            <a:endParaRPr lang="en-US" dirty="0" smtClean="0"/>
          </a:p>
          <a:p>
            <a:r>
              <a:rPr lang="en-US" dirty="0" smtClean="0"/>
              <a:t>Prof Lin </a:t>
            </a:r>
          </a:p>
          <a:p>
            <a:endParaRPr lang="en-US" dirty="0" smtClean="0"/>
          </a:p>
          <a:p>
            <a:r>
              <a:rPr lang="en-US" dirty="0" err="1" smtClean="0"/>
              <a:t>Ipfw</a:t>
            </a:r>
            <a:r>
              <a:rPr lang="en-US" dirty="0" smtClean="0"/>
              <a:t> Biology Department Requirements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Background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6702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uilding diagra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547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Worker</a:t>
            </a:r>
          </a:p>
          <a:p>
            <a:endParaRPr lang="en-US" dirty="0" smtClean="0"/>
          </a:p>
          <a:p>
            <a:r>
              <a:rPr lang="en-US" dirty="0" smtClean="0"/>
              <a:t>Heat management issues</a:t>
            </a:r>
          </a:p>
          <a:p>
            <a:endParaRPr lang="en-US" dirty="0" smtClean="0"/>
          </a:p>
          <a:p>
            <a:r>
              <a:rPr lang="en-US" dirty="0" smtClean="0"/>
              <a:t>Misting Frequency</a:t>
            </a:r>
          </a:p>
          <a:p>
            <a:endParaRPr lang="en-US" dirty="0" smtClean="0"/>
          </a:p>
          <a:p>
            <a:r>
              <a:rPr lang="en-US" dirty="0" smtClean="0"/>
              <a:t>Accuracy in Settings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Problem Statement/ Solution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267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System Design</a:t>
            </a:r>
            <a:endParaRPr lang="en-US" dirty="0"/>
          </a:p>
        </p:txBody>
      </p:sp>
      <p:pic>
        <p:nvPicPr>
          <p:cNvPr id="4" name="Content Placeholder 3" descr="new block diagram.PN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14400" y="1219200"/>
            <a:ext cx="7239000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4662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864291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Password </a:t>
            </a:r>
            <a:r>
              <a:rPr lang="en-US" dirty="0"/>
              <a:t>protected login, setup and HTML status page</a:t>
            </a:r>
          </a:p>
          <a:p>
            <a:pPr lvl="0"/>
            <a:r>
              <a:rPr lang="en-US" dirty="0" smtClean="0"/>
              <a:t>Monitoring </a:t>
            </a:r>
            <a:r>
              <a:rPr lang="en-US" dirty="0"/>
              <a:t>temperature and </a:t>
            </a:r>
            <a:r>
              <a:rPr lang="en-US" dirty="0" smtClean="0"/>
              <a:t>humidity including remotely</a:t>
            </a:r>
            <a:endParaRPr lang="en-US" dirty="0"/>
          </a:p>
          <a:p>
            <a:pPr lvl="0"/>
            <a:r>
              <a:rPr lang="en-US" dirty="0"/>
              <a:t>Email alerts based on user define</a:t>
            </a:r>
          </a:p>
          <a:p>
            <a:pPr lvl="0"/>
            <a:r>
              <a:rPr lang="en-US" dirty="0"/>
              <a:t>Built-in web server</a:t>
            </a:r>
          </a:p>
          <a:p>
            <a:pPr lvl="0"/>
            <a:r>
              <a:rPr lang="en-US" dirty="0"/>
              <a:t>SMS alert</a:t>
            </a:r>
          </a:p>
          <a:p>
            <a:pPr lvl="0"/>
            <a:r>
              <a:rPr lang="en-US" dirty="0"/>
              <a:t>512kB storage for logging memory.</a:t>
            </a:r>
          </a:p>
          <a:p>
            <a:pPr lvl="0"/>
            <a:r>
              <a:rPr lang="en-US" dirty="0"/>
              <a:t>Unlimited data log storage through web </a:t>
            </a:r>
            <a:r>
              <a:rPr lang="en-US" dirty="0" smtClean="0"/>
              <a:t>services</a:t>
            </a:r>
          </a:p>
          <a:p>
            <a:pPr lvl="0"/>
            <a:r>
              <a:rPr lang="en-US" dirty="0" smtClean="0"/>
              <a:t>Statistical Analysis of the data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smtClean="0"/>
              <a:t>System Requirement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0932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Hardware Interface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115v power supply</a:t>
            </a:r>
          </a:p>
          <a:p>
            <a:r>
              <a:rPr lang="en-US" dirty="0" smtClean="0"/>
              <a:t>22 </a:t>
            </a:r>
            <a:r>
              <a:rPr lang="en-US" dirty="0" err="1" smtClean="0"/>
              <a:t>Awg</a:t>
            </a:r>
            <a:r>
              <a:rPr lang="en-US" dirty="0" smtClean="0"/>
              <a:t> wires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Verification using </a:t>
            </a:r>
            <a:r>
              <a:rPr lang="en-US" dirty="0" err="1" smtClean="0"/>
              <a:t>Led’s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447800"/>
            <a:ext cx="4114800" cy="396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Content Placeholder 9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447800"/>
            <a:ext cx="4038600" cy="396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89126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199</TotalTime>
  <Words>261</Words>
  <Application>Microsoft Office PowerPoint</Application>
  <PresentationFormat>On-screen Show (4:3)</PresentationFormat>
  <Paragraphs>150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Calibri</vt:lpstr>
      <vt:lpstr>Lucida Sans Unicode</vt:lpstr>
      <vt:lpstr>Times New Roman</vt:lpstr>
      <vt:lpstr>Verdana</vt:lpstr>
      <vt:lpstr>Wingdings 2</vt:lpstr>
      <vt:lpstr>Wingdings 3</vt:lpstr>
      <vt:lpstr>Concourse</vt:lpstr>
      <vt:lpstr>PowerPoint Presentation</vt:lpstr>
      <vt:lpstr>Project outline</vt:lpstr>
      <vt:lpstr>Introduction</vt:lpstr>
      <vt:lpstr>             Background</vt:lpstr>
      <vt:lpstr>PowerPoint Presentation</vt:lpstr>
      <vt:lpstr>Problem Statement/ Solution</vt:lpstr>
      <vt:lpstr>          System Design</vt:lpstr>
      <vt:lpstr>System Requirement</vt:lpstr>
      <vt:lpstr>Hardware Interface</vt:lpstr>
      <vt:lpstr>                     Network  </vt:lpstr>
      <vt:lpstr>Testing</vt:lpstr>
      <vt:lpstr>          Cost</vt:lpstr>
      <vt:lpstr>Software Used</vt:lpstr>
      <vt:lpstr>Lesson learned</vt:lpstr>
      <vt:lpstr>Conclusion</vt:lpstr>
      <vt:lpstr>Future Developments</vt:lpstr>
      <vt:lpstr>Questions…..</vt:lpstr>
    </vt:vector>
  </TitlesOfParts>
  <Company>Indiana University-Purdue University Fort Wayne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pmai7699</dc:creator>
  <cp:lastModifiedBy>Lin</cp:lastModifiedBy>
  <cp:revision>34</cp:revision>
  <dcterms:created xsi:type="dcterms:W3CDTF">2013-05-01T13:25:06Z</dcterms:created>
  <dcterms:modified xsi:type="dcterms:W3CDTF">2014-12-04T16:05:40Z</dcterms:modified>
</cp:coreProperties>
</file>