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0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0" r:id="rId6"/>
    <p:sldId id="283" r:id="rId7"/>
    <p:sldId id="284" r:id="rId8"/>
    <p:sldId id="261" r:id="rId9"/>
    <p:sldId id="262" r:id="rId10"/>
    <p:sldId id="266" r:id="rId11"/>
    <p:sldId id="265" r:id="rId12"/>
    <p:sldId id="274" r:id="rId13"/>
    <p:sldId id="264" r:id="rId14"/>
    <p:sldId id="263" r:id="rId15"/>
    <p:sldId id="267" r:id="rId16"/>
    <p:sldId id="273" r:id="rId17"/>
    <p:sldId id="268" r:id="rId18"/>
    <p:sldId id="269" r:id="rId19"/>
    <p:sldId id="278" r:id="rId20"/>
    <p:sldId id="279" r:id="rId21"/>
    <p:sldId id="281" r:id="rId22"/>
    <p:sldId id="282" r:id="rId23"/>
    <p:sldId id="275" r:id="rId24"/>
    <p:sldId id="270" r:id="rId25"/>
    <p:sldId id="271" r:id="rId26"/>
    <p:sldId id="276" r:id="rId27"/>
    <p:sldId id="277" r:id="rId28"/>
    <p:sldId id="280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6" autoAdjust="0"/>
    <p:restoredTop sz="77643" autoAdjust="0"/>
  </p:normalViewPr>
  <p:slideViewPr>
    <p:cSldViewPr snapToGrid="0">
      <p:cViewPr varScale="1">
        <p:scale>
          <a:sx n="85" d="100"/>
          <a:sy n="85" d="100"/>
        </p:scale>
        <p:origin x="2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10FA-416A-4BB6-93DD-100518446AC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B7D94-D061-458C-82BF-F0D28833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 My name is Jeremiah</a:t>
            </a:r>
            <a:r>
              <a:rPr lang="en-US" baseline="0" dirty="0" smtClean="0"/>
              <a:t> Bauer and my senior design project was a web based point of sale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6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4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07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83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16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83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9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0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04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3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main points of my presentation,</a:t>
            </a:r>
            <a:r>
              <a:rPr lang="en-US" baseline="0" dirty="0" smtClean="0"/>
              <a:t> a review of the previous system, the new system design, a brief review of requirements, project schedule, labor costs, monetary costs, the risks encountered, and the lessons learned.  Finally you will get to see the system I have built.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4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18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97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35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3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80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39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1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7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8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project was sponsored by Dan’s Pies in North Webster, IN.  Dan’s Pies was opened in 1990 and opened it’s first retail location in 2010.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project was a success and the final product has been deployed at Dan’s Pies and will be used this summer beginning on Memorial Day weekend.  I am happy to report that it was completed on time and under budget.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project met all the requirements that were produced in Phase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Dan’s Pies first opened a free point of sale system was deployed.  After using this system for 2 summers, there was a serious shortcoming discovered, it could only process sales with 7 categories of items or less.  For example if a customer ordered 7 cherry pies and 3 apple pies the system would work.  But if the customer ordered 7 different types of pies like , cherry, apple, chocolate, tollhouse, banana, lemon, rhubarb, and blueberry the system would act like the sale was a success but would only record the sale of the first 7 items.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was because all sales data was passed back to the webserver using a cookie.  The data being passed exceeded the maximum cookie size which is about 4 kilobytes, but depends by a few bytes depending on the browser being used.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previous system was web based, used MySQL &lt;read slide&gt;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system</a:t>
            </a:r>
            <a:r>
              <a:rPr lang="en-US" baseline="0" dirty="0" smtClean="0"/>
              <a:t> design used Ruby on Rails.  Ruby on Rails is a model view controller web (MVC) framework that is written in the programming language Ruby.  The system was deployed using the Apache Webserver with the mod_rails plugin on CentOS 6.5.  The sales data is stored in a PostgreSQL 9.3 database server which runs on the same hardware as the webserver, which we will see in a little while in the top level system diagram.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markup language used for the webpages is HTML5, styled using bootstrap.  Bootstrap is a CSS framework developed by Twitter to speed up web page development  The client side interactive functionality is provided by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using the </a:t>
            </a:r>
            <a:r>
              <a:rPr lang="en-US" baseline="0" dirty="0" err="1" smtClean="0"/>
              <a:t>jQuery</a:t>
            </a:r>
            <a:r>
              <a:rPr lang="en-US" baseline="0" dirty="0" smtClean="0"/>
              <a:t> framework, like most web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5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7D94-D061-458C-82BF-F0D288330C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DC1E-156A-4C67-ACCA-BEEEFECAD926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8408-1BA9-40C6-ABA5-76107B4A9C39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70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8408-1BA9-40C6-ABA5-76107B4A9C39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1532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8408-1BA9-40C6-ABA5-76107B4A9C39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1215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8408-1BA9-40C6-ABA5-76107B4A9C39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3243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8408-1BA9-40C6-ABA5-76107B4A9C39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06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B62-4DD0-4A5A-A184-2E9D09D82B30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7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439C-56FD-4C6F-8FAC-61FA208FD129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7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7A2C-9F59-4EC1-BBFB-7A35D64BBA06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2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7BA2-A063-4CCA-ABFE-212F53FC9713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8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DC2-E6E7-4DC6-938A-89A083D3C245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23-9EBA-4C1F-B3AA-CF8D93178E0D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7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80FC-A069-497A-88C2-B7B648A81212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8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E176-8C54-4E6B-8A37-0750F74FEC93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2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EAC5-9450-4E77-9FA3-D07DA3BCA5F4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13D6-25CF-4CD9-869A-5D280D09F676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5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8408-1BA9-40C6-ABA5-76107B4A9C39}" type="datetime1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832450"/>
            <a:ext cx="6600451" cy="2262781"/>
          </a:xfrm>
        </p:spPr>
        <p:txBody>
          <a:bodyPr/>
          <a:lstStyle/>
          <a:p>
            <a:r>
              <a:rPr lang="en-US" cap="none" dirty="0" smtClean="0"/>
              <a:t>Web Based Point Of Sale System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2566357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chemeClr val="tx1"/>
                </a:solidFill>
              </a:rPr>
              <a:t>Jeremiah Bauer</a:t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>Student of Computer Engineering Technology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Gary Steffen Faculty Advisor</a:t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>Paul Lin CPET 491 Professor</a:t>
            </a:r>
          </a:p>
          <a:p>
            <a:endParaRPr lang="en-US" cap="none" dirty="0">
              <a:solidFill>
                <a:schemeClr val="tx1"/>
              </a:solidFill>
            </a:endParaRPr>
          </a:p>
          <a:p>
            <a:r>
              <a:rPr lang="en-US" cap="none" dirty="0" smtClean="0">
                <a:solidFill>
                  <a:schemeClr val="tx1"/>
                </a:solidFill>
              </a:rPr>
              <a:t>May 2, 2014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094" y="172256"/>
            <a:ext cx="7773338" cy="1596177"/>
          </a:xfrm>
        </p:spPr>
        <p:txBody>
          <a:bodyPr/>
          <a:lstStyle/>
          <a:p>
            <a:r>
              <a:rPr lang="en-US" dirty="0" smtClean="0"/>
              <a:t>Rails Model Class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11" y="970344"/>
            <a:ext cx="6995964" cy="53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420" y="172256"/>
            <a:ext cx="7773338" cy="1596177"/>
          </a:xfrm>
        </p:spPr>
        <p:txBody>
          <a:bodyPr/>
          <a:lstStyle/>
          <a:p>
            <a:r>
              <a:rPr lang="en-US" dirty="0" smtClean="0"/>
              <a:t>Rails Controller Class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995" y="901333"/>
            <a:ext cx="4973353" cy="57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Welcome Landing Page</a:t>
            </a:r>
          </a:p>
          <a:p>
            <a:r>
              <a:rPr lang="en-US" sz="2000" dirty="0" smtClean="0"/>
              <a:t>Application Layout</a:t>
            </a:r>
          </a:p>
          <a:p>
            <a:r>
              <a:rPr lang="en-US" sz="2000" dirty="0" smtClean="0"/>
              <a:t>Application Header Layout</a:t>
            </a:r>
          </a:p>
          <a:p>
            <a:r>
              <a:rPr lang="en-US" sz="2000" dirty="0" smtClean="0"/>
              <a:t>Item New/Edit/Show</a:t>
            </a:r>
          </a:p>
          <a:p>
            <a:r>
              <a:rPr lang="en-US" sz="2000" dirty="0" smtClean="0"/>
              <a:t>Configuration New/Edit/Show</a:t>
            </a:r>
          </a:p>
          <a:p>
            <a:r>
              <a:rPr lang="en-US" sz="2000" dirty="0" smtClean="0"/>
              <a:t>Sales Page</a:t>
            </a:r>
          </a:p>
          <a:p>
            <a:r>
              <a:rPr lang="en-US" sz="2000" dirty="0" smtClean="0"/>
              <a:t>Reporting Page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206" y="172256"/>
            <a:ext cx="7773338" cy="1596177"/>
          </a:xfrm>
        </p:spPr>
        <p:txBody>
          <a:bodyPr/>
          <a:lstStyle/>
          <a:p>
            <a:r>
              <a:rPr lang="en-US" dirty="0" smtClean="0"/>
              <a:t>Find Item Sequence of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84" y="905775"/>
            <a:ext cx="6807208" cy="561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819" y="187968"/>
            <a:ext cx="7388993" cy="839346"/>
          </a:xfrm>
        </p:spPr>
        <p:txBody>
          <a:bodyPr/>
          <a:lstStyle/>
          <a:p>
            <a:r>
              <a:rPr lang="en-US" dirty="0" smtClean="0"/>
              <a:t>Sales Sequence of 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29" y="1152908"/>
            <a:ext cx="6685792" cy="51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Function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cap="none" dirty="0" err="1"/>
              <a:t>lookupItemById</a:t>
            </a:r>
            <a:r>
              <a:rPr lang="en-US" sz="2000" cap="none" dirty="0" smtClean="0"/>
              <a:t>()</a:t>
            </a:r>
          </a:p>
          <a:p>
            <a:r>
              <a:rPr lang="en-US" sz="2000" cap="none" dirty="0" err="1"/>
              <a:t>insUpdProductRow</a:t>
            </a:r>
            <a:r>
              <a:rPr lang="en-US" sz="2000" cap="none" dirty="0"/>
              <a:t>(product</a:t>
            </a:r>
            <a:r>
              <a:rPr lang="en-US" sz="2000" cap="none" dirty="0" smtClean="0"/>
              <a:t>)</a:t>
            </a:r>
          </a:p>
          <a:p>
            <a:r>
              <a:rPr lang="en-US" sz="2000" cap="none" dirty="0" err="1" smtClean="0"/>
              <a:t>updateOrderTotals</a:t>
            </a:r>
            <a:r>
              <a:rPr lang="en-US" sz="2000" cap="none" dirty="0" smtClean="0"/>
              <a:t>()</a:t>
            </a:r>
          </a:p>
          <a:p>
            <a:r>
              <a:rPr lang="en-US" sz="2000" cap="none" dirty="0" err="1" smtClean="0"/>
              <a:t>applyPayment</a:t>
            </a:r>
            <a:r>
              <a:rPr lang="en-US" sz="2000" cap="none" dirty="0" smtClean="0"/>
              <a:t>()</a:t>
            </a:r>
          </a:p>
          <a:p>
            <a:r>
              <a:rPr lang="en-US" sz="2000" cap="none" dirty="0" err="1"/>
              <a:t>runReport</a:t>
            </a:r>
            <a:r>
              <a:rPr lang="en-US" sz="2000" cap="none" dirty="0"/>
              <a:t>()</a:t>
            </a:r>
            <a:endParaRPr lang="en-US" sz="2000" cap="none" dirty="0" smtClean="0"/>
          </a:p>
          <a:p>
            <a:r>
              <a:rPr lang="en-US" sz="2000" dirty="0" err="1" smtClean="0"/>
              <a:t>completeSale</a:t>
            </a:r>
            <a:r>
              <a:rPr lang="en-US" sz="2000" dirty="0" smtClean="0"/>
              <a:t>()</a:t>
            </a:r>
            <a:endParaRPr lang="en-US" sz="20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logo</a:t>
            </a:r>
          </a:p>
          <a:p>
            <a:r>
              <a:rPr lang="en-US" sz="2000" dirty="0" smtClean="0"/>
              <a:t>barcode</a:t>
            </a:r>
          </a:p>
          <a:p>
            <a:r>
              <a:rPr lang="en-US" sz="2000" dirty="0" err="1" smtClean="0"/>
              <a:t>totalContainer</a:t>
            </a:r>
            <a:endParaRPr lang="en-US" sz="2000" dirty="0"/>
          </a:p>
          <a:p>
            <a:r>
              <a:rPr lang="en-US" sz="2000" dirty="0" err="1" smtClean="0"/>
              <a:t>itemContainer</a:t>
            </a:r>
            <a:endParaRPr lang="en-US" sz="2000" dirty="0"/>
          </a:p>
          <a:p>
            <a:r>
              <a:rPr lang="en-US" sz="2000" dirty="0" smtClean="0"/>
              <a:t>sales-container</a:t>
            </a:r>
            <a:endParaRPr lang="en-US" sz="2000" dirty="0"/>
          </a:p>
          <a:p>
            <a:r>
              <a:rPr lang="en-US" sz="2000" dirty="0" err="1" smtClean="0"/>
              <a:t>noItemsCell</a:t>
            </a:r>
            <a:endParaRPr lang="en-US" sz="2000" dirty="0" smtClean="0"/>
          </a:p>
          <a:p>
            <a:r>
              <a:rPr lang="en-US" sz="2000" dirty="0" smtClean="0"/>
              <a:t>total</a:t>
            </a:r>
            <a:endParaRPr lang="en-US" sz="2000" dirty="0"/>
          </a:p>
          <a:p>
            <a:r>
              <a:rPr lang="en-US" sz="2000" dirty="0" err="1" smtClean="0"/>
              <a:t>receiptLogo</a:t>
            </a:r>
            <a:endParaRPr lang="en-US" sz="2000" dirty="0"/>
          </a:p>
          <a:p>
            <a:r>
              <a:rPr lang="en-US" sz="2000" dirty="0" err="1" smtClean="0"/>
              <a:t>receiptQuantity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1" y="1564837"/>
            <a:ext cx="7772870" cy="3424107"/>
          </a:xfrm>
        </p:spPr>
        <p:txBody>
          <a:bodyPr/>
          <a:lstStyle/>
          <a:p>
            <a:r>
              <a:rPr lang="en-US" dirty="0"/>
              <a:t>The system </a:t>
            </a:r>
            <a:r>
              <a:rPr lang="en-US" sz="2000" dirty="0"/>
              <a:t>shall</a:t>
            </a:r>
            <a:r>
              <a:rPr lang="en-US" dirty="0"/>
              <a:t> be able to process a sale with more than 7 items.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4" y="2378307"/>
            <a:ext cx="7311965" cy="43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system shall be able to generate bar codes by using a Ruby image processing library.</a:t>
            </a:r>
          </a:p>
          <a:p>
            <a:r>
              <a:rPr lang="en-US" sz="2000" dirty="0"/>
              <a:t>The system shall be able to print a receipt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system shall be able to generate a sales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53174"/>
            <a:ext cx="6589199" cy="1280890"/>
          </a:xfrm>
        </p:spPr>
        <p:txBody>
          <a:bodyPr/>
          <a:lstStyle/>
          <a:p>
            <a:r>
              <a:rPr lang="en-US" dirty="0" smtClean="0"/>
              <a:t>Receipt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Uses a USB </a:t>
            </a:r>
            <a:r>
              <a:rPr lang="en-US" sz="2000" dirty="0"/>
              <a:t>Epson </a:t>
            </a:r>
            <a:r>
              <a:rPr lang="en-US" sz="2000" dirty="0" err="1"/>
              <a:t>ReadyPrint</a:t>
            </a:r>
            <a:r>
              <a:rPr lang="en-US" sz="2000" dirty="0"/>
              <a:t> T20 Direct Thermal </a:t>
            </a:r>
            <a:r>
              <a:rPr lang="en-US" sz="2000" dirty="0" smtClean="0"/>
              <a:t>Printer</a:t>
            </a:r>
          </a:p>
          <a:p>
            <a:r>
              <a:rPr lang="en-US" sz="2000" dirty="0" smtClean="0"/>
              <a:t>Cost $157.24</a:t>
            </a:r>
          </a:p>
          <a:p>
            <a:r>
              <a:rPr lang="en-US" sz="2000" dirty="0" smtClean="0"/>
              <a:t>Uses </a:t>
            </a:r>
            <a:r>
              <a:rPr lang="en-US" sz="2000" dirty="0" smtClean="0"/>
              <a:t>JavaScript, </a:t>
            </a:r>
            <a:r>
              <a:rPr lang="en-US" sz="2000" dirty="0" smtClean="0"/>
              <a:t>HTML, and CSS to generate </a:t>
            </a:r>
            <a:r>
              <a:rPr lang="en-US" sz="2000" dirty="0" smtClean="0"/>
              <a:t>the receipt</a:t>
            </a:r>
            <a:endParaRPr lang="en-US" sz="2000" dirty="0" smtClean="0"/>
          </a:p>
          <a:p>
            <a:r>
              <a:rPr lang="en-US" sz="2000" dirty="0" smtClean="0"/>
              <a:t>Created only after sale is successfully inserted into database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986951"/>
            <a:ext cx="6591985" cy="3777622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Introduction</a:t>
            </a:r>
          </a:p>
          <a:p>
            <a:r>
              <a:rPr lang="en-US" sz="2000" dirty="0" smtClean="0"/>
              <a:t>Previous system</a:t>
            </a:r>
          </a:p>
          <a:p>
            <a:r>
              <a:rPr lang="en-US" sz="2000" dirty="0" smtClean="0"/>
              <a:t>System Design</a:t>
            </a:r>
          </a:p>
          <a:p>
            <a:r>
              <a:rPr lang="en-US" sz="2000" dirty="0" smtClean="0"/>
              <a:t>System Integration and Testing</a:t>
            </a:r>
          </a:p>
          <a:p>
            <a:r>
              <a:rPr lang="en-US" sz="2000" dirty="0" smtClean="0"/>
              <a:t>Project Schedule</a:t>
            </a:r>
          </a:p>
          <a:p>
            <a:r>
              <a:rPr lang="en-US" sz="2000" dirty="0" smtClean="0"/>
              <a:t>Labor and Monetary costs</a:t>
            </a:r>
          </a:p>
          <a:p>
            <a:r>
              <a:rPr lang="en-US" sz="2000" dirty="0" smtClean="0"/>
              <a:t>Risk Management</a:t>
            </a:r>
          </a:p>
          <a:p>
            <a:r>
              <a:rPr lang="en-US" sz="2000" dirty="0" smtClean="0"/>
              <a:t>Lessons Learned</a:t>
            </a:r>
          </a:p>
          <a:p>
            <a:r>
              <a:rPr lang="en-US" sz="2000" dirty="0" smtClean="0"/>
              <a:t>Demonstration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322" y="147338"/>
            <a:ext cx="6589199" cy="1280890"/>
          </a:xfrm>
        </p:spPr>
        <p:txBody>
          <a:bodyPr/>
          <a:lstStyle/>
          <a:p>
            <a:r>
              <a:rPr lang="en-US" dirty="0" smtClean="0"/>
              <a:t>Sample Receipt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67" y="918585"/>
            <a:ext cx="2500021" cy="56382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167695"/>
            <a:ext cx="6589199" cy="1280890"/>
          </a:xfrm>
        </p:spPr>
        <p:txBody>
          <a:bodyPr/>
          <a:lstStyle/>
          <a:p>
            <a:r>
              <a:rPr lang="en-US" dirty="0" smtClean="0"/>
              <a:t>Barcode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852383"/>
            <a:ext cx="6804770" cy="1342845"/>
          </a:xfrm>
        </p:spPr>
        <p:txBody>
          <a:bodyPr>
            <a:noAutofit/>
          </a:bodyPr>
          <a:lstStyle/>
          <a:p>
            <a:r>
              <a:rPr lang="en-US" sz="2000" dirty="0" smtClean="0"/>
              <a:t>Uses barcode encoding 39</a:t>
            </a:r>
          </a:p>
          <a:p>
            <a:r>
              <a:rPr lang="en-US" sz="2000" dirty="0" smtClean="0"/>
              <a:t>USB Barcode Scanner</a:t>
            </a:r>
          </a:p>
          <a:p>
            <a:r>
              <a:rPr lang="en-US" sz="2000" dirty="0" smtClean="0"/>
              <a:t>Generated using the “</a:t>
            </a:r>
            <a:r>
              <a:rPr lang="en-US" sz="2000" dirty="0" err="1" smtClean="0"/>
              <a:t>barby</a:t>
            </a:r>
            <a:r>
              <a:rPr lang="en-US" sz="2000" dirty="0" smtClean="0"/>
              <a:t>” barcode library</a:t>
            </a:r>
          </a:p>
          <a:p>
            <a:r>
              <a:rPr lang="en-US" sz="2000" dirty="0" smtClean="0"/>
              <a:t>Generated based on the items id in the items table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42415" y="2760452"/>
            <a:ext cx="7013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def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generateBarcode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        barcode = </a:t>
            </a:r>
            <a:r>
              <a:rPr lang="en-US" dirty="0" err="1">
                <a:solidFill>
                  <a:srgbClr val="00B050"/>
                </a:solidFill>
              </a:rPr>
              <a:t>Barby</a:t>
            </a:r>
            <a:r>
              <a:rPr lang="en-US" dirty="0">
                <a:solidFill>
                  <a:srgbClr val="00B050"/>
                </a:solidFill>
              </a:rPr>
              <a:t>::Code39</a:t>
            </a:r>
            <a:r>
              <a:rPr lang="en-US" dirty="0"/>
              <a:t>.new(</a:t>
            </a:r>
            <a:r>
              <a:rPr lang="en-US" dirty="0" err="1">
                <a:solidFill>
                  <a:srgbClr val="FF0000"/>
                </a:solidFill>
              </a:rPr>
              <a:t>self</a:t>
            </a:r>
            <a:r>
              <a:rPr lang="en-US" dirty="0" err="1"/>
              <a:t>.id.to_s</a:t>
            </a:r>
            <a:r>
              <a:rPr lang="en-US" dirty="0"/>
              <a:t>)</a:t>
            </a:r>
          </a:p>
          <a:p>
            <a:r>
              <a:rPr lang="en-US" dirty="0"/>
              <a:t>        </a:t>
            </a:r>
            <a:r>
              <a:rPr lang="en-US" dirty="0" err="1"/>
              <a:t>fileName</a:t>
            </a:r>
            <a:r>
              <a:rPr lang="en-US" dirty="0"/>
              <a:t> = "</a:t>
            </a:r>
            <a:r>
              <a:rPr lang="en-US" dirty="0">
                <a:solidFill>
                  <a:srgbClr val="FF0000"/>
                </a:solidFill>
              </a:rPr>
              <a:t>public/</a:t>
            </a:r>
            <a:r>
              <a:rPr lang="en-US" dirty="0"/>
              <a:t>" + </a:t>
            </a:r>
            <a:r>
              <a:rPr lang="en-US" dirty="0" err="1">
                <a:solidFill>
                  <a:srgbClr val="FF0000"/>
                </a:solidFill>
              </a:rPr>
              <a:t>self</a:t>
            </a:r>
            <a:r>
              <a:rPr lang="en-US" dirty="0" err="1"/>
              <a:t>.id.to_s</a:t>
            </a:r>
            <a:r>
              <a:rPr lang="en-US" dirty="0"/>
              <a:t> + ".</a:t>
            </a:r>
            <a:r>
              <a:rPr lang="en-US" dirty="0" err="1"/>
              <a:t>png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>
                <a:solidFill>
                  <a:srgbClr val="00B050"/>
                </a:solidFill>
              </a:rPr>
              <a:t>File</a:t>
            </a:r>
            <a:r>
              <a:rPr lang="en-US" dirty="0" err="1"/>
              <a:t>.open</a:t>
            </a:r>
            <a:r>
              <a:rPr lang="en-US" dirty="0"/>
              <a:t>( </a:t>
            </a:r>
            <a:r>
              <a:rPr lang="en-US" dirty="0" err="1"/>
              <a:t>fileName</a:t>
            </a:r>
            <a:r>
              <a:rPr lang="en-US" dirty="0"/>
              <a:t> , '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/>
              <a:t>' ){|f|</a:t>
            </a:r>
          </a:p>
          <a:p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f.write</a:t>
            </a:r>
            <a:r>
              <a:rPr lang="en-US" dirty="0"/>
              <a:t> </a:t>
            </a:r>
            <a:r>
              <a:rPr lang="en-US" dirty="0" err="1"/>
              <a:t>barcode.to_png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  }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solidFill>
                  <a:srgbClr val="FFC000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/>
              <a:t>fileName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366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Barcode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6" y="1821101"/>
            <a:ext cx="6873586" cy="4018982"/>
          </a:xfrm>
        </p:spPr>
      </p:pic>
    </p:spTree>
    <p:extLst>
      <p:ext uri="{BB962C8B-B14F-4D97-AF65-F5344CB8AC3E}">
        <p14:creationId xmlns:p14="http://schemas.microsoft.com/office/powerpoint/2010/main" val="29186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Required approximately 16 weeks of effort</a:t>
            </a:r>
          </a:p>
          <a:p>
            <a:r>
              <a:rPr lang="en-US" sz="2000" dirty="0" smtClean="0"/>
              <a:t>Most tasks were completed on time</a:t>
            </a:r>
          </a:p>
          <a:p>
            <a:r>
              <a:rPr lang="en-US" sz="2000" dirty="0" smtClean="0"/>
              <a:t>Receipt printing and main sales page were minor road blocks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88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175 Estimated hours</a:t>
            </a:r>
          </a:p>
          <a:p>
            <a:r>
              <a:rPr lang="en-US" sz="2400" dirty="0" smtClean="0"/>
              <a:t>107 actual hours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$200.00 Estimated cost</a:t>
            </a:r>
          </a:p>
          <a:p>
            <a:r>
              <a:rPr lang="en-US" sz="2400" dirty="0" smtClean="0"/>
              <a:t>$157.24 Actual cost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676400"/>
            <a:ext cx="6591985" cy="37776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Highest risk identified in Phase 1 was that the system would not be able to process 7 categories of items.</a:t>
            </a:r>
          </a:p>
          <a:p>
            <a:pPr lvl="1"/>
            <a:r>
              <a:rPr lang="en-US" sz="1800" dirty="0" smtClean="0"/>
              <a:t>Was not encountered</a:t>
            </a:r>
          </a:p>
          <a:p>
            <a:r>
              <a:rPr lang="en-US" sz="2000" dirty="0" smtClean="0"/>
              <a:t>Project schedule was second highest risk</a:t>
            </a:r>
          </a:p>
          <a:p>
            <a:pPr lvl="1"/>
            <a:r>
              <a:rPr lang="en-US" sz="1800" dirty="0" smtClean="0"/>
              <a:t>Not encountered project was completed on time and under budget</a:t>
            </a:r>
          </a:p>
          <a:p>
            <a:r>
              <a:rPr lang="en-US" sz="2000" dirty="0" smtClean="0"/>
              <a:t>Not being able to create barcodes</a:t>
            </a:r>
          </a:p>
          <a:p>
            <a:pPr lvl="1"/>
            <a:r>
              <a:rPr lang="en-US" sz="1800" dirty="0" smtClean="0"/>
              <a:t>Encountered and mitigated by avoided </a:t>
            </a:r>
            <a:r>
              <a:rPr lang="en-US" sz="1800" dirty="0" smtClean="0"/>
              <a:t>by reading </a:t>
            </a:r>
            <a:r>
              <a:rPr lang="en-US" sz="1800" dirty="0" smtClean="0"/>
              <a:t>documentation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Learned a new </a:t>
            </a:r>
            <a:r>
              <a:rPr lang="en-US" sz="2000" dirty="0" smtClean="0"/>
              <a:t>web framework </a:t>
            </a:r>
            <a:r>
              <a:rPr lang="en-US" sz="2000" dirty="0" smtClean="0"/>
              <a:t>(Ruby on Rails)</a:t>
            </a:r>
          </a:p>
          <a:p>
            <a:r>
              <a:rPr lang="en-US" sz="2000" dirty="0" smtClean="0"/>
              <a:t>Learned a new CSS framework (Bootstrap)</a:t>
            </a:r>
          </a:p>
          <a:p>
            <a:r>
              <a:rPr lang="en-US" sz="2000" dirty="0" smtClean="0"/>
              <a:t>JavaScript floating point calculations issues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Project was a success</a:t>
            </a:r>
          </a:p>
          <a:p>
            <a:r>
              <a:rPr lang="en-US" sz="2000" dirty="0" smtClean="0"/>
              <a:t>Met all requirements set forth in Phase 1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17" y="2516330"/>
            <a:ext cx="7773338" cy="1596177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Sponsored By Dan’s Pies in North Webster, IN</a:t>
            </a:r>
          </a:p>
          <a:p>
            <a:pPr lvl="1"/>
            <a:r>
              <a:rPr lang="en-US" sz="1800" dirty="0" smtClean="0"/>
              <a:t>Opened in 1990</a:t>
            </a:r>
          </a:p>
          <a:p>
            <a:pPr lvl="1"/>
            <a:r>
              <a:rPr lang="en-US" sz="1800" dirty="0" smtClean="0"/>
              <a:t>Small business opened it’s first retail location in 2010</a:t>
            </a:r>
          </a:p>
          <a:p>
            <a:r>
              <a:rPr lang="en-US" sz="2000" dirty="0" smtClean="0"/>
              <a:t>Project was a success</a:t>
            </a:r>
          </a:p>
          <a:p>
            <a:r>
              <a:rPr lang="en-US" sz="2000" dirty="0" smtClean="0"/>
              <a:t>Completed on time and under budget</a:t>
            </a:r>
          </a:p>
          <a:p>
            <a:r>
              <a:rPr lang="en-US" sz="2000" dirty="0" smtClean="0"/>
              <a:t>Meets all requirements set forth in phase 1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Only process sales with 7 categories of items</a:t>
            </a:r>
          </a:p>
          <a:p>
            <a:pPr lvl="1"/>
            <a:r>
              <a:rPr lang="en-US" sz="1800" dirty="0" smtClean="0"/>
              <a:t>Uses cookies to pass sales data</a:t>
            </a:r>
          </a:p>
          <a:p>
            <a:pPr lvl="2"/>
            <a:r>
              <a:rPr lang="en-US" sz="1600" dirty="0" smtClean="0"/>
              <a:t>Sales data was larger than maximum size of cookie</a:t>
            </a:r>
          </a:p>
          <a:p>
            <a:r>
              <a:rPr lang="en-US" sz="2000" dirty="0" smtClean="0"/>
              <a:t>Web based</a:t>
            </a:r>
          </a:p>
          <a:p>
            <a:r>
              <a:rPr lang="en-US" sz="2000" dirty="0" smtClean="0"/>
              <a:t>MySQL Backend</a:t>
            </a:r>
          </a:p>
          <a:p>
            <a:r>
              <a:rPr lang="en-US" sz="2000" dirty="0" smtClean="0"/>
              <a:t>PHP server side Programming</a:t>
            </a:r>
          </a:p>
          <a:p>
            <a:r>
              <a:rPr lang="en-US" sz="2000" dirty="0" smtClean="0"/>
              <a:t>HTML</a:t>
            </a:r>
          </a:p>
          <a:p>
            <a:r>
              <a:rPr lang="en-US" sz="2000" dirty="0" smtClean="0"/>
              <a:t>JavaScript</a:t>
            </a:r>
          </a:p>
          <a:p>
            <a:r>
              <a:rPr lang="en-US" sz="2000" dirty="0" smtClean="0"/>
              <a:t>CSS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Ruby On Rails</a:t>
            </a:r>
          </a:p>
          <a:p>
            <a:r>
              <a:rPr lang="en-US" sz="2000" dirty="0" smtClean="0"/>
              <a:t>Apache Webserver</a:t>
            </a:r>
          </a:p>
          <a:p>
            <a:r>
              <a:rPr lang="en-US" sz="2000" dirty="0" smtClean="0"/>
              <a:t>Phusion Passenger (mod_rails)</a:t>
            </a:r>
          </a:p>
          <a:p>
            <a:r>
              <a:rPr lang="en-US" sz="2000" dirty="0" smtClean="0"/>
              <a:t>PostgreSQL</a:t>
            </a:r>
          </a:p>
          <a:p>
            <a:r>
              <a:rPr lang="en-US" sz="2000" dirty="0" smtClean="0"/>
              <a:t>CentOS 6.5</a:t>
            </a:r>
          </a:p>
          <a:p>
            <a:r>
              <a:rPr lang="en-US" sz="2000" dirty="0" smtClean="0"/>
              <a:t>HTML5</a:t>
            </a:r>
          </a:p>
          <a:p>
            <a:r>
              <a:rPr lang="en-US" sz="2000" dirty="0" smtClean="0"/>
              <a:t>JavaScript (</a:t>
            </a:r>
            <a:r>
              <a:rPr lang="en-US" sz="2000" dirty="0" err="1" smtClean="0"/>
              <a:t>jQuery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CSS3 (Bootstrap)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in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Processing Sales</a:t>
            </a:r>
          </a:p>
          <a:p>
            <a:r>
              <a:rPr lang="en-US" sz="2000" dirty="0" smtClean="0"/>
              <a:t>Designing a database schema</a:t>
            </a:r>
          </a:p>
          <a:p>
            <a:r>
              <a:rPr lang="en-US" sz="2000" dirty="0" smtClean="0"/>
              <a:t>Reading and writing barcodes</a:t>
            </a:r>
          </a:p>
          <a:p>
            <a:r>
              <a:rPr lang="en-US" sz="2000" dirty="0" smtClean="0"/>
              <a:t>Printing receipts</a:t>
            </a:r>
          </a:p>
          <a:p>
            <a:r>
              <a:rPr lang="en-US" sz="2000" dirty="0" smtClean="0"/>
              <a:t>Sales reporting</a:t>
            </a:r>
          </a:p>
          <a:p>
            <a:r>
              <a:rPr lang="en-US" sz="2000" dirty="0" smtClean="0"/>
              <a:t>Create, update, and delete items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Credit card processing</a:t>
            </a:r>
          </a:p>
          <a:p>
            <a:r>
              <a:rPr lang="en-US" sz="2400" dirty="0" smtClean="0"/>
              <a:t>Inventory </a:t>
            </a:r>
            <a:r>
              <a:rPr lang="en-US" sz="2400" dirty="0"/>
              <a:t>control </a:t>
            </a:r>
            <a:r>
              <a:rPr lang="en-US" sz="2400" dirty="0" smtClean="0"/>
              <a:t>system</a:t>
            </a:r>
          </a:p>
          <a:p>
            <a:r>
              <a:rPr lang="en-US" sz="2400" dirty="0" smtClean="0"/>
              <a:t>Invoice </a:t>
            </a:r>
            <a:r>
              <a:rPr lang="en-US" sz="2400" dirty="0"/>
              <a:t>generation </a:t>
            </a:r>
            <a:r>
              <a:rPr lang="en-US" sz="2400" dirty="0" smtClean="0"/>
              <a:t>system</a:t>
            </a:r>
          </a:p>
          <a:p>
            <a:r>
              <a:rPr lang="en-US" sz="2400" dirty="0" smtClean="0"/>
              <a:t>Reservation </a:t>
            </a:r>
            <a:r>
              <a:rPr lang="en-US" sz="2400" dirty="0"/>
              <a:t>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level System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13" y="1424875"/>
            <a:ext cx="6910975" cy="46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929" y="172256"/>
            <a:ext cx="7773338" cy="1596177"/>
          </a:xfrm>
        </p:spPr>
        <p:txBody>
          <a:bodyPr/>
          <a:lstStyle/>
          <a:p>
            <a:r>
              <a:rPr lang="en-US" dirty="0" smtClean="0"/>
              <a:t>Database Schema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45" y="787783"/>
            <a:ext cx="6190331" cy="57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</TotalTime>
  <Words>1052</Words>
  <Application>Microsoft Office PowerPoint</Application>
  <PresentationFormat>On-screen Show (4:3)</PresentationFormat>
  <Paragraphs>214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Wisp</vt:lpstr>
      <vt:lpstr>Web Based Point Of Sale System</vt:lpstr>
      <vt:lpstr>Topics</vt:lpstr>
      <vt:lpstr>Introduction</vt:lpstr>
      <vt:lpstr>Previous System</vt:lpstr>
      <vt:lpstr>System Design</vt:lpstr>
      <vt:lpstr>Tasks in Scope</vt:lpstr>
      <vt:lpstr>Out of Scope</vt:lpstr>
      <vt:lpstr>Top level System Diagram</vt:lpstr>
      <vt:lpstr>Database Schema</vt:lpstr>
      <vt:lpstr>Rails Model Class diagram</vt:lpstr>
      <vt:lpstr>Rails Controller Class Diagram</vt:lpstr>
      <vt:lpstr>Rails Views</vt:lpstr>
      <vt:lpstr>Find Item Sequence of Operations</vt:lpstr>
      <vt:lpstr>Sales Sequence of Operation</vt:lpstr>
      <vt:lpstr>JavaScript Function List</vt:lpstr>
      <vt:lpstr>CSS Classes</vt:lpstr>
      <vt:lpstr>Most important requirement</vt:lpstr>
      <vt:lpstr>Secondary Requirements</vt:lpstr>
      <vt:lpstr>Receipt Printing</vt:lpstr>
      <vt:lpstr>Sample Receipt</vt:lpstr>
      <vt:lpstr>Barcode Generation</vt:lpstr>
      <vt:lpstr>Sample Barcode</vt:lpstr>
      <vt:lpstr>Project Schedule</vt:lpstr>
      <vt:lpstr>Labor Costs</vt:lpstr>
      <vt:lpstr>Monetary costs</vt:lpstr>
      <vt:lpstr>Risk Management</vt:lpstr>
      <vt:lpstr>Lessons Learned</vt:lpstr>
      <vt:lpstr>Conclusion</vt:lpstr>
      <vt:lpstr>Demonstration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Based Point OF Sale System</dc:title>
  <dc:creator>jbauer</dc:creator>
  <cp:lastModifiedBy>jbauer</cp:lastModifiedBy>
  <cp:revision>66</cp:revision>
  <dcterms:created xsi:type="dcterms:W3CDTF">2014-04-20T23:12:24Z</dcterms:created>
  <dcterms:modified xsi:type="dcterms:W3CDTF">2014-05-01T01:53:00Z</dcterms:modified>
</cp:coreProperties>
</file>