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2"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50" d="100"/>
          <a:sy n="50" d="100"/>
        </p:scale>
        <p:origin x="78" y="14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84171F-C2A7-4081-9BE3-9E7C92B2BA06}"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BECF41-68BB-43B9-9E49-960B13663BCB}" type="slidenum">
              <a:rPr lang="en-US" smtClean="0"/>
              <a:t>‹#›</a:t>
            </a:fld>
            <a:endParaRPr lang="en-US"/>
          </a:p>
        </p:txBody>
      </p:sp>
    </p:spTree>
    <p:extLst>
      <p:ext uri="{BB962C8B-B14F-4D97-AF65-F5344CB8AC3E}">
        <p14:creationId xmlns:p14="http://schemas.microsoft.com/office/powerpoint/2010/main" val="3883200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4171F-C2A7-4081-9BE3-9E7C92B2BA06}"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BECF41-68BB-43B9-9E49-960B13663BCB}" type="slidenum">
              <a:rPr lang="en-US" smtClean="0"/>
              <a:t>‹#›</a:t>
            </a:fld>
            <a:endParaRPr lang="en-US"/>
          </a:p>
        </p:txBody>
      </p:sp>
    </p:spTree>
    <p:extLst>
      <p:ext uri="{BB962C8B-B14F-4D97-AF65-F5344CB8AC3E}">
        <p14:creationId xmlns:p14="http://schemas.microsoft.com/office/powerpoint/2010/main" val="1128748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4171F-C2A7-4081-9BE3-9E7C92B2BA06}"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BECF41-68BB-43B9-9E49-960B13663BCB}" type="slidenum">
              <a:rPr lang="en-US" smtClean="0"/>
              <a:t>‹#›</a:t>
            </a:fld>
            <a:endParaRPr lang="en-US"/>
          </a:p>
        </p:txBody>
      </p:sp>
    </p:spTree>
    <p:extLst>
      <p:ext uri="{BB962C8B-B14F-4D97-AF65-F5344CB8AC3E}">
        <p14:creationId xmlns:p14="http://schemas.microsoft.com/office/powerpoint/2010/main" val="2553507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4171F-C2A7-4081-9BE3-9E7C92B2BA06}"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BECF41-68BB-43B9-9E49-960B13663BCB}" type="slidenum">
              <a:rPr lang="en-US" smtClean="0"/>
              <a:t>‹#›</a:t>
            </a:fld>
            <a:endParaRPr lang="en-US"/>
          </a:p>
        </p:txBody>
      </p:sp>
    </p:spTree>
    <p:extLst>
      <p:ext uri="{BB962C8B-B14F-4D97-AF65-F5344CB8AC3E}">
        <p14:creationId xmlns:p14="http://schemas.microsoft.com/office/powerpoint/2010/main" val="2093353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4171F-C2A7-4081-9BE3-9E7C92B2BA06}"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BECF41-68BB-43B9-9E49-960B13663BCB}" type="slidenum">
              <a:rPr lang="en-US" smtClean="0"/>
              <a:t>‹#›</a:t>
            </a:fld>
            <a:endParaRPr lang="en-US"/>
          </a:p>
        </p:txBody>
      </p:sp>
    </p:spTree>
    <p:extLst>
      <p:ext uri="{BB962C8B-B14F-4D97-AF65-F5344CB8AC3E}">
        <p14:creationId xmlns:p14="http://schemas.microsoft.com/office/powerpoint/2010/main" val="2829807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84171F-C2A7-4081-9BE3-9E7C92B2BA06}"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BECF41-68BB-43B9-9E49-960B13663BCB}" type="slidenum">
              <a:rPr lang="en-US" smtClean="0"/>
              <a:t>‹#›</a:t>
            </a:fld>
            <a:endParaRPr lang="en-US"/>
          </a:p>
        </p:txBody>
      </p:sp>
    </p:spTree>
    <p:extLst>
      <p:ext uri="{BB962C8B-B14F-4D97-AF65-F5344CB8AC3E}">
        <p14:creationId xmlns:p14="http://schemas.microsoft.com/office/powerpoint/2010/main" val="931366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84171F-C2A7-4081-9BE3-9E7C92B2BA06}" type="datetimeFigureOut">
              <a:rPr lang="en-US" smtClean="0"/>
              <a:t>10/30/2014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BECF41-68BB-43B9-9E49-960B13663BCB}" type="slidenum">
              <a:rPr lang="en-US" smtClean="0"/>
              <a:t>‹#›</a:t>
            </a:fld>
            <a:endParaRPr lang="en-US"/>
          </a:p>
        </p:txBody>
      </p:sp>
    </p:spTree>
    <p:extLst>
      <p:ext uri="{BB962C8B-B14F-4D97-AF65-F5344CB8AC3E}">
        <p14:creationId xmlns:p14="http://schemas.microsoft.com/office/powerpoint/2010/main" val="328284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84171F-C2A7-4081-9BE3-9E7C92B2BA06}" type="datetimeFigureOut">
              <a:rPr lang="en-US" smtClean="0"/>
              <a:t>10/30/2014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BECF41-68BB-43B9-9E49-960B13663BCB}" type="slidenum">
              <a:rPr lang="en-US" smtClean="0"/>
              <a:t>‹#›</a:t>
            </a:fld>
            <a:endParaRPr lang="en-US"/>
          </a:p>
        </p:txBody>
      </p:sp>
    </p:spTree>
    <p:extLst>
      <p:ext uri="{BB962C8B-B14F-4D97-AF65-F5344CB8AC3E}">
        <p14:creationId xmlns:p14="http://schemas.microsoft.com/office/powerpoint/2010/main" val="784923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4171F-C2A7-4081-9BE3-9E7C92B2BA06}" type="datetimeFigureOut">
              <a:rPr lang="en-US" smtClean="0"/>
              <a:t>10/30/2014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BECF41-68BB-43B9-9E49-960B13663BCB}" type="slidenum">
              <a:rPr lang="en-US" smtClean="0"/>
              <a:t>‹#›</a:t>
            </a:fld>
            <a:endParaRPr lang="en-US"/>
          </a:p>
        </p:txBody>
      </p:sp>
    </p:spTree>
    <p:extLst>
      <p:ext uri="{BB962C8B-B14F-4D97-AF65-F5344CB8AC3E}">
        <p14:creationId xmlns:p14="http://schemas.microsoft.com/office/powerpoint/2010/main" val="1407040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4171F-C2A7-4081-9BE3-9E7C92B2BA06}"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BECF41-68BB-43B9-9E49-960B13663BCB}" type="slidenum">
              <a:rPr lang="en-US" smtClean="0"/>
              <a:t>‹#›</a:t>
            </a:fld>
            <a:endParaRPr lang="en-US"/>
          </a:p>
        </p:txBody>
      </p:sp>
    </p:spTree>
    <p:extLst>
      <p:ext uri="{BB962C8B-B14F-4D97-AF65-F5344CB8AC3E}">
        <p14:creationId xmlns:p14="http://schemas.microsoft.com/office/powerpoint/2010/main" val="2737167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4171F-C2A7-4081-9BE3-9E7C92B2BA06}"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BECF41-68BB-43B9-9E49-960B13663BCB}" type="slidenum">
              <a:rPr lang="en-US" smtClean="0"/>
              <a:t>‹#›</a:t>
            </a:fld>
            <a:endParaRPr lang="en-US"/>
          </a:p>
        </p:txBody>
      </p:sp>
    </p:spTree>
    <p:extLst>
      <p:ext uri="{BB962C8B-B14F-4D97-AF65-F5344CB8AC3E}">
        <p14:creationId xmlns:p14="http://schemas.microsoft.com/office/powerpoint/2010/main" val="4290920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4171F-C2A7-4081-9BE3-9E7C92B2BA06}" type="datetimeFigureOut">
              <a:rPr lang="en-US" smtClean="0"/>
              <a:t>10/30/2014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ECF41-68BB-43B9-9E49-960B13663BCB}" type="slidenum">
              <a:rPr lang="en-US" smtClean="0"/>
              <a:t>‹#›</a:t>
            </a:fld>
            <a:endParaRPr lang="en-US"/>
          </a:p>
        </p:txBody>
      </p:sp>
    </p:spTree>
    <p:extLst>
      <p:ext uri="{BB962C8B-B14F-4D97-AF65-F5344CB8AC3E}">
        <p14:creationId xmlns:p14="http://schemas.microsoft.com/office/powerpoint/2010/main" val="367060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Professional Information Website</a:t>
            </a:r>
            <a:endParaRPr lang="en-US" dirty="0"/>
          </a:p>
        </p:txBody>
      </p:sp>
      <p:sp>
        <p:nvSpPr>
          <p:cNvPr id="3" name="Subtitle 2"/>
          <p:cNvSpPr>
            <a:spLocks noGrp="1"/>
          </p:cNvSpPr>
          <p:nvPr>
            <p:ph type="subTitle" idx="1"/>
          </p:nvPr>
        </p:nvSpPr>
        <p:spPr/>
        <p:txBody>
          <a:bodyPr>
            <a:normAutofit lnSpcReduction="10000"/>
          </a:bodyPr>
          <a:lstStyle/>
          <a:p>
            <a:r>
              <a:rPr lang="de-DE" dirty="0" smtClean="0"/>
              <a:t>Aaron </a:t>
            </a:r>
            <a:r>
              <a:rPr lang="de-DE" dirty="0"/>
              <a:t>Lautzenheiser and Branden </a:t>
            </a:r>
            <a:r>
              <a:rPr lang="de-DE" dirty="0" smtClean="0"/>
              <a:t>Enyart</a:t>
            </a:r>
          </a:p>
          <a:p>
            <a:endParaRPr lang="de-DE" b="0" dirty="0">
              <a:effectLst/>
            </a:endParaRPr>
          </a:p>
          <a:p>
            <a:r>
              <a:rPr lang="de-DE" dirty="0" smtClean="0"/>
              <a:t>11/4/2014</a:t>
            </a:r>
            <a:r>
              <a:rPr lang="de-DE" b="0" dirty="0" smtClean="0">
                <a:effectLst/>
              </a:rPr>
              <a:t/>
            </a:r>
            <a:br>
              <a:rPr lang="de-DE" b="0" dirty="0" smtClean="0">
                <a:effectLst/>
              </a:rPr>
            </a:br>
            <a:endParaRPr lang="en-US" dirty="0"/>
          </a:p>
        </p:txBody>
      </p:sp>
    </p:spTree>
    <p:extLst>
      <p:ext uri="{BB962C8B-B14F-4D97-AF65-F5344CB8AC3E}">
        <p14:creationId xmlns:p14="http://schemas.microsoft.com/office/powerpoint/2010/main" val="3977763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endParaRPr lang="en-US" dirty="0"/>
          </a:p>
        </p:txBody>
      </p:sp>
      <p:sp>
        <p:nvSpPr>
          <p:cNvPr id="3" name="Content Placeholder 2"/>
          <p:cNvSpPr>
            <a:spLocks noGrp="1"/>
          </p:cNvSpPr>
          <p:nvPr>
            <p:ph idx="1"/>
          </p:nvPr>
        </p:nvSpPr>
        <p:spPr/>
        <p:txBody>
          <a:bodyPr/>
          <a:lstStyle/>
          <a:p>
            <a:pPr marL="0" indent="0">
              <a:buNone/>
            </a:pPr>
            <a:r>
              <a:rPr lang="en-US" dirty="0" smtClean="0"/>
              <a:t>- The project we are working on is to be a website as a collection of documents detailing various computer components. The site will have a search feature to allow for quick access to desired information. The aim is to provide detailed information on specific components including part specifications, purchase locations and locations for additional information.</a:t>
            </a:r>
            <a:endParaRPr lang="en-US" dirty="0"/>
          </a:p>
        </p:txBody>
      </p:sp>
    </p:spTree>
    <p:extLst>
      <p:ext uri="{BB962C8B-B14F-4D97-AF65-F5344CB8AC3E}">
        <p14:creationId xmlns:p14="http://schemas.microsoft.com/office/powerpoint/2010/main" val="3040222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Schedule</a:t>
            </a:r>
            <a:endParaRPr lang="en-US" dirty="0"/>
          </a:p>
        </p:txBody>
      </p:sp>
      <p:sp>
        <p:nvSpPr>
          <p:cNvPr id="3" name="Content Placeholder 2"/>
          <p:cNvSpPr>
            <a:spLocks noGrp="1"/>
          </p:cNvSpPr>
          <p:nvPr>
            <p:ph idx="1"/>
          </p:nvPr>
        </p:nvSpPr>
        <p:spPr/>
        <p:txBody>
          <a:bodyPr/>
          <a:lstStyle/>
          <a:p>
            <a:pPr>
              <a:buFontTx/>
              <a:buChar char="-"/>
            </a:pPr>
            <a:r>
              <a:rPr lang="en-US" dirty="0" smtClean="0"/>
              <a:t>Designing general website layout – November 3 - 9</a:t>
            </a:r>
          </a:p>
          <a:p>
            <a:pPr>
              <a:buFontTx/>
              <a:buChar char="-"/>
            </a:pPr>
            <a:r>
              <a:rPr lang="en-US" dirty="0" smtClean="0"/>
              <a:t>Creating a web map page – November 10 - 17</a:t>
            </a:r>
          </a:p>
          <a:p>
            <a:pPr>
              <a:buFontTx/>
              <a:buChar char="-"/>
            </a:pPr>
            <a:r>
              <a:rPr lang="en-US" dirty="0" smtClean="0"/>
              <a:t>Creating individual pages for each tech item – November 3 - December - 4</a:t>
            </a:r>
          </a:p>
          <a:p>
            <a:pPr>
              <a:buFontTx/>
              <a:buChar char="-"/>
            </a:pPr>
            <a:r>
              <a:rPr lang="en-US" dirty="0" smtClean="0"/>
              <a:t>Add information to each tech item page – November 3 - December - 4</a:t>
            </a:r>
          </a:p>
          <a:p>
            <a:pPr>
              <a:buFontTx/>
              <a:buChar char="-"/>
            </a:pPr>
            <a:r>
              <a:rPr lang="en-US" dirty="0" smtClean="0"/>
              <a:t>Creating search function - November 18 - 30</a:t>
            </a:r>
          </a:p>
        </p:txBody>
      </p:sp>
    </p:spTree>
    <p:extLst>
      <p:ext uri="{BB962C8B-B14F-4D97-AF65-F5344CB8AC3E}">
        <p14:creationId xmlns:p14="http://schemas.microsoft.com/office/powerpoint/2010/main" val="436615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Description</a:t>
            </a:r>
            <a:endParaRPr lang="en-US" dirty="0"/>
          </a:p>
        </p:txBody>
      </p:sp>
      <p:sp>
        <p:nvSpPr>
          <p:cNvPr id="3" name="Content Placeholder 2"/>
          <p:cNvSpPr>
            <a:spLocks noGrp="1"/>
          </p:cNvSpPr>
          <p:nvPr>
            <p:ph idx="1"/>
          </p:nvPr>
        </p:nvSpPr>
        <p:spPr/>
        <p:txBody>
          <a:bodyPr/>
          <a:lstStyle/>
          <a:p>
            <a:pPr marL="0" indent="0">
              <a:buNone/>
            </a:pPr>
            <a:r>
              <a:rPr lang="en-US" dirty="0" smtClean="0"/>
              <a:t>- When the homepage of the website loads the user will notice a few things. The first item of interest is the </a:t>
            </a:r>
            <a:r>
              <a:rPr lang="en-US" dirty="0"/>
              <a:t>s</a:t>
            </a:r>
            <a:r>
              <a:rPr lang="en-US" dirty="0" smtClean="0"/>
              <a:t>earch bar. They can click into this bar and type the name of there interested item. The search feature will take a small amount of space on the home page. The next item of interest is going to be the site map. This will be a small categorized list of some items featured on our site. The user can then click on the item name to be taken to the desired information pertaining to the item. This page will feature an image(if available), a summary of the item, the manufactures specifications of the item. It will also have a section linking to the manufactures website and possible purchase locations.</a:t>
            </a:r>
            <a:endParaRPr lang="en-US" dirty="0"/>
          </a:p>
        </p:txBody>
      </p:sp>
    </p:spTree>
    <p:extLst>
      <p:ext uri="{BB962C8B-B14F-4D97-AF65-F5344CB8AC3E}">
        <p14:creationId xmlns:p14="http://schemas.microsoft.com/office/powerpoint/2010/main" val="2377070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Requirements</a:t>
            </a:r>
            <a:endParaRPr lang="en-US" dirty="0"/>
          </a:p>
        </p:txBody>
      </p:sp>
      <p:sp>
        <p:nvSpPr>
          <p:cNvPr id="3" name="Content Placeholder 2"/>
          <p:cNvSpPr>
            <a:spLocks noGrp="1"/>
          </p:cNvSpPr>
          <p:nvPr>
            <p:ph idx="1"/>
          </p:nvPr>
        </p:nvSpPr>
        <p:spPr/>
        <p:txBody>
          <a:bodyPr/>
          <a:lstStyle/>
          <a:p>
            <a:pPr>
              <a:buFontTx/>
              <a:buChar char="-"/>
            </a:pPr>
            <a:r>
              <a:rPr lang="en-US" dirty="0" smtClean="0"/>
              <a:t>The interface will be made free of clutter. The idea we have is to make the information standout for ease of location. The data will be presented under the image and name of the item. </a:t>
            </a:r>
          </a:p>
          <a:p>
            <a:pPr>
              <a:buFontTx/>
              <a:buChar char="-"/>
            </a:pPr>
            <a:r>
              <a:rPr lang="en-US" dirty="0" smtClean="0"/>
              <a:t>The server will be running as an XAMPP apache server. It will have minimum specs since well will not be hosting a lot of users. The website will be expanded only by each item added to the overall collection. Since the information will be stored as a simple page or document memory requirements will be minimal. </a:t>
            </a:r>
          </a:p>
          <a:p>
            <a:pPr>
              <a:buFontTx/>
              <a:buChar char="-"/>
            </a:pPr>
            <a:r>
              <a:rPr lang="en-US" dirty="0" smtClean="0"/>
              <a:t>To provide simple, descriptive information to the general public free of charge.</a:t>
            </a:r>
            <a:endParaRPr lang="en-US" dirty="0"/>
          </a:p>
        </p:txBody>
      </p:sp>
    </p:spTree>
    <p:extLst>
      <p:ext uri="{BB962C8B-B14F-4D97-AF65-F5344CB8AC3E}">
        <p14:creationId xmlns:p14="http://schemas.microsoft.com/office/powerpoint/2010/main" val="3190111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76250" y="671417"/>
            <a:ext cx="10216544" cy="2651315"/>
          </a:xfrm>
          <a:prstGeom prst="rect">
            <a:avLst/>
          </a:prstGeom>
        </p:spPr>
      </p:pic>
      <p:pic>
        <p:nvPicPr>
          <p:cNvPr id="5" name="Picture 4"/>
          <p:cNvPicPr>
            <a:picLocks noChangeAspect="1"/>
          </p:cNvPicPr>
          <p:nvPr/>
        </p:nvPicPr>
        <p:blipFill>
          <a:blip r:embed="rId3"/>
          <a:stretch>
            <a:fillRect/>
          </a:stretch>
        </p:blipFill>
        <p:spPr>
          <a:xfrm>
            <a:off x="10293128" y="2559428"/>
            <a:ext cx="787843" cy="672343"/>
          </a:xfrm>
          <a:prstGeom prst="rect">
            <a:avLst/>
          </a:prstGeom>
        </p:spPr>
      </p:pic>
      <p:sp>
        <p:nvSpPr>
          <p:cNvPr id="6" name="TextBox 5"/>
          <p:cNvSpPr txBox="1"/>
          <p:nvPr/>
        </p:nvSpPr>
        <p:spPr>
          <a:xfrm>
            <a:off x="476250" y="302085"/>
            <a:ext cx="5638800" cy="369332"/>
          </a:xfrm>
          <a:prstGeom prst="rect">
            <a:avLst/>
          </a:prstGeom>
          <a:noFill/>
        </p:spPr>
        <p:txBody>
          <a:bodyPr wrap="square" rtlCol="0">
            <a:spAutoFit/>
          </a:bodyPr>
          <a:lstStyle/>
          <a:p>
            <a:r>
              <a:rPr lang="en-US" dirty="0" smtClean="0"/>
              <a:t>Figure 1</a:t>
            </a:r>
            <a:endParaRPr lang="en-US" dirty="0"/>
          </a:p>
        </p:txBody>
      </p:sp>
    </p:spTree>
    <p:extLst>
      <p:ext uri="{BB962C8B-B14F-4D97-AF65-F5344CB8AC3E}">
        <p14:creationId xmlns:p14="http://schemas.microsoft.com/office/powerpoint/2010/main" val="4285269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608185" y="1413408"/>
            <a:ext cx="5032029" cy="5175772"/>
          </a:xfrm>
          <a:prstGeom prst="rect">
            <a:avLst/>
          </a:prstGeom>
        </p:spPr>
      </p:pic>
      <p:sp>
        <p:nvSpPr>
          <p:cNvPr id="6" name="TextBox 5"/>
          <p:cNvSpPr txBox="1"/>
          <p:nvPr/>
        </p:nvSpPr>
        <p:spPr>
          <a:xfrm>
            <a:off x="608185" y="1044076"/>
            <a:ext cx="3638550" cy="369332"/>
          </a:xfrm>
          <a:prstGeom prst="rect">
            <a:avLst/>
          </a:prstGeom>
          <a:noFill/>
        </p:spPr>
        <p:txBody>
          <a:bodyPr wrap="square" rtlCol="0">
            <a:spAutoFit/>
          </a:bodyPr>
          <a:lstStyle/>
          <a:p>
            <a:r>
              <a:rPr lang="en-US" dirty="0" smtClean="0"/>
              <a:t>Figure 2</a:t>
            </a:r>
            <a:endParaRPr lang="en-US" dirty="0"/>
          </a:p>
        </p:txBody>
      </p:sp>
      <p:sp>
        <p:nvSpPr>
          <p:cNvPr id="8" name="Rectangle 7"/>
          <p:cNvSpPr/>
          <p:nvPr/>
        </p:nvSpPr>
        <p:spPr>
          <a:xfrm>
            <a:off x="5972175" y="2591013"/>
            <a:ext cx="1162050" cy="135334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TextBox 6"/>
          <p:cNvSpPr txBox="1"/>
          <p:nvPr/>
        </p:nvSpPr>
        <p:spPr>
          <a:xfrm>
            <a:off x="5972175" y="2657492"/>
            <a:ext cx="4057650" cy="1200329"/>
          </a:xfrm>
          <a:prstGeom prst="rect">
            <a:avLst/>
          </a:prstGeom>
          <a:noFill/>
        </p:spPr>
        <p:txBody>
          <a:bodyPr wrap="square" rtlCol="0">
            <a:spAutoFit/>
          </a:bodyPr>
          <a:lstStyle/>
          <a:p>
            <a:r>
              <a:rPr lang="en-US" dirty="0" smtClean="0">
                <a:solidFill>
                  <a:schemeClr val="accent1"/>
                </a:solidFill>
              </a:rPr>
              <a:t>Homepage</a:t>
            </a:r>
          </a:p>
          <a:p>
            <a:r>
              <a:rPr lang="en-US" dirty="0" smtClean="0">
                <a:solidFill>
                  <a:srgbClr val="FFFF00"/>
                </a:solidFill>
              </a:rPr>
              <a:t>Search Box</a:t>
            </a:r>
          </a:p>
          <a:p>
            <a:r>
              <a:rPr lang="en-US" dirty="0" smtClean="0">
                <a:solidFill>
                  <a:srgbClr val="FFC000"/>
                </a:solidFill>
              </a:rPr>
              <a:t>Listed Item</a:t>
            </a:r>
          </a:p>
          <a:p>
            <a:r>
              <a:rPr lang="en-US" dirty="0" smtClean="0">
                <a:solidFill>
                  <a:srgbClr val="00B050"/>
                </a:solidFill>
              </a:rPr>
              <a:t>Item Page</a:t>
            </a:r>
            <a:endParaRPr lang="en-US" dirty="0">
              <a:solidFill>
                <a:srgbClr val="00B050"/>
              </a:solidFill>
            </a:endParaRPr>
          </a:p>
        </p:txBody>
      </p:sp>
    </p:spTree>
    <p:extLst>
      <p:ext uri="{BB962C8B-B14F-4D97-AF65-F5344CB8AC3E}">
        <p14:creationId xmlns:p14="http://schemas.microsoft.com/office/powerpoint/2010/main" val="609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Components</a:t>
            </a:r>
            <a:endParaRPr lang="en-US" dirty="0"/>
          </a:p>
        </p:txBody>
      </p:sp>
      <p:sp>
        <p:nvSpPr>
          <p:cNvPr id="3" name="Content Placeholder 2"/>
          <p:cNvSpPr>
            <a:spLocks noGrp="1"/>
          </p:cNvSpPr>
          <p:nvPr>
            <p:ph idx="1"/>
          </p:nvPr>
        </p:nvSpPr>
        <p:spPr/>
        <p:txBody>
          <a:bodyPr/>
          <a:lstStyle/>
          <a:p>
            <a:pPr>
              <a:buFontTx/>
              <a:buChar char="-"/>
            </a:pPr>
            <a:r>
              <a:rPr lang="en-US" dirty="0" smtClean="0"/>
              <a:t>Figure 1.1 displays the layout of the components. The Hardware being the server machine itself. The software components include the XAMPP server application. This components hosts the website. The website being the homepage with the search engine. Both then have access and lead into the item catalog.</a:t>
            </a:r>
          </a:p>
        </p:txBody>
      </p:sp>
    </p:spTree>
    <p:extLst>
      <p:ext uri="{BB962C8B-B14F-4D97-AF65-F5344CB8AC3E}">
        <p14:creationId xmlns:p14="http://schemas.microsoft.com/office/powerpoint/2010/main" val="3859050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interaction diagrams</a:t>
            </a:r>
            <a:endParaRPr lang="en-US" dirty="0"/>
          </a:p>
        </p:txBody>
      </p:sp>
      <p:sp>
        <p:nvSpPr>
          <p:cNvPr id="3" name="Content Placeholder 2"/>
          <p:cNvSpPr>
            <a:spLocks noGrp="1"/>
          </p:cNvSpPr>
          <p:nvPr>
            <p:ph idx="1"/>
          </p:nvPr>
        </p:nvSpPr>
        <p:spPr/>
        <p:txBody>
          <a:bodyPr/>
          <a:lstStyle/>
          <a:p>
            <a:pPr>
              <a:buFontTx/>
              <a:buChar char="-"/>
            </a:pPr>
            <a:r>
              <a:rPr lang="en-US" dirty="0" smtClean="0"/>
              <a:t>See figure 2</a:t>
            </a:r>
          </a:p>
          <a:p>
            <a:pPr>
              <a:buFontTx/>
              <a:buChar char="-"/>
            </a:pPr>
            <a:r>
              <a:rPr lang="en-US" dirty="0" smtClean="0"/>
              <a:t>The homepage(blue) and all the item pages(green) will be hosted and on the XAMPP software on the server machine. The homepage(blue) will have a search bar(yellow) and the listed items(orange) that lead to the item pages(green) as indicated by the lines(black). </a:t>
            </a:r>
            <a:endParaRPr lang="en-US" dirty="0"/>
          </a:p>
        </p:txBody>
      </p:sp>
    </p:spTree>
    <p:extLst>
      <p:ext uri="{BB962C8B-B14F-4D97-AF65-F5344CB8AC3E}">
        <p14:creationId xmlns:p14="http://schemas.microsoft.com/office/powerpoint/2010/main" val="21949316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507</Words>
  <Application>Microsoft Office PowerPoint</Application>
  <PresentationFormat>Widescreen</PresentationFormat>
  <Paragraphs>29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Professional Information Website</vt:lpstr>
      <vt:lpstr>Executive Summary</vt:lpstr>
      <vt:lpstr>Project Schedule</vt:lpstr>
      <vt:lpstr>Functional Description</vt:lpstr>
      <vt:lpstr>System Requirements</vt:lpstr>
      <vt:lpstr>PowerPoint Presentation</vt:lpstr>
      <vt:lpstr>PowerPoint Presentation</vt:lpstr>
      <vt:lpstr>Major Components</vt:lpstr>
      <vt:lpstr>System interaction diagrams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Information Website</dc:title>
  <dc:creator>enyart branden</dc:creator>
  <cp:lastModifiedBy>enyart branden</cp:lastModifiedBy>
  <cp:revision>9</cp:revision>
  <dcterms:created xsi:type="dcterms:W3CDTF">2014-10-30T20:17:13Z</dcterms:created>
  <dcterms:modified xsi:type="dcterms:W3CDTF">2014-10-30T21:41:30Z</dcterms:modified>
</cp:coreProperties>
</file>