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623E92A-78A3-4EE8-9717-44ADB45E2450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FF68946-9092-4E45-8F71-1E445C156C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am\Desktop\CoC_titlescreen_2013_1440_727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6942899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324" y="228600"/>
            <a:ext cx="6781800" cy="1069975"/>
          </a:xfrm>
        </p:spPr>
        <p:txBody>
          <a:bodyPr/>
          <a:lstStyle/>
          <a:p>
            <a:r>
              <a:rPr lang="en-US" dirty="0" smtClean="0"/>
              <a:t>Clash of Clans Wiki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6781800" cy="762000"/>
          </a:xfrm>
        </p:spPr>
        <p:txBody>
          <a:bodyPr/>
          <a:lstStyle/>
          <a:p>
            <a:r>
              <a:rPr lang="en-US" dirty="0" smtClean="0"/>
              <a:t>Adam Flagg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Troops Hyperlink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89" y="1295400"/>
            <a:ext cx="6629400" cy="543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0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Other Hyperlink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58" y="1514475"/>
            <a:ext cx="5146917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/>
              <a:t>Videos Hyperlink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6961696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914400"/>
          </a:xfrm>
        </p:spPr>
        <p:txBody>
          <a:bodyPr/>
          <a:lstStyle/>
          <a:p>
            <a:r>
              <a:rPr lang="en-US" dirty="0" smtClean="0"/>
              <a:t>Pictures Hyperlink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7638"/>
            <a:ext cx="7543800" cy="51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6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am\Desktop\70975358752fad821051700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90600"/>
            <a:ext cx="8105775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3851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End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6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website will help players focus on specific areas of the game, as upgrading costs time and in-game resources. The website will give players the </a:t>
            </a:r>
            <a:r>
              <a:rPr lang="en-US" dirty="0" smtClean="0"/>
              <a:t>ability to </a:t>
            </a:r>
            <a:r>
              <a:rPr lang="en-US" dirty="0"/>
              <a:t>plan there next major upgrades, and attack and </a:t>
            </a:r>
            <a:r>
              <a:rPr lang="en-US" dirty="0" smtClean="0"/>
              <a:t>defense </a:t>
            </a:r>
            <a:r>
              <a:rPr lang="en-US" dirty="0"/>
              <a:t>strategies. This website will hopefully give the players an advantage when </a:t>
            </a:r>
            <a:r>
              <a:rPr lang="en-US" dirty="0" smtClean="0"/>
              <a:t>playing.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project will be a multipage website that people can view using most </a:t>
            </a:r>
            <a:r>
              <a:rPr lang="en-US" dirty="0" smtClean="0"/>
              <a:t>web browsers </a:t>
            </a:r>
            <a:r>
              <a:rPr lang="en-US" dirty="0"/>
              <a:t>and computer systems. I will be using Apple’s Safari and OSX during testing and use Text Wrangler for HTML editing. I plan on creating the website over a few week period, which will allow me to continue to think of new and different ideas for the page. </a:t>
            </a:r>
          </a:p>
        </p:txBody>
      </p:sp>
    </p:spTree>
    <p:extLst>
      <p:ext uri="{BB962C8B-B14F-4D97-AF65-F5344CB8AC3E}">
        <p14:creationId xmlns:p14="http://schemas.microsoft.com/office/powerpoint/2010/main" val="33504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pic>
        <p:nvPicPr>
          <p:cNvPr id="11266" name="Picture 2" descr="C:\Users\Adam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82"/>
          <a:stretch/>
        </p:blipFill>
        <p:spPr bwMode="auto">
          <a:xfrm>
            <a:off x="1524000" y="1981200"/>
            <a:ext cx="56254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Adam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8"/>
          <a:stretch/>
        </p:blipFill>
        <p:spPr bwMode="auto">
          <a:xfrm>
            <a:off x="381000" y="1828800"/>
            <a:ext cx="8339213" cy="465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pic>
        <p:nvPicPr>
          <p:cNvPr id="13314" name="Picture 2" descr="C:\Users\Adam\Desktop\Untitle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0228"/>
            <a:ext cx="7010400" cy="49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43" y="381000"/>
            <a:ext cx="8229600" cy="914400"/>
          </a:xfrm>
        </p:spPr>
        <p:txBody>
          <a:bodyPr/>
          <a:lstStyle/>
          <a:p>
            <a:r>
              <a:rPr lang="en-US" dirty="0" smtClean="0"/>
              <a:t>Web System Design- Homepage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43000"/>
            <a:ext cx="883920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7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/>
          <a:lstStyle/>
          <a:p>
            <a:r>
              <a:rPr lang="en-US" dirty="0" smtClean="0"/>
              <a:t>Defense Hyperlink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2605"/>
            <a:ext cx="6887839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Resources Hyperlink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858000" cy="562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/>
              <a:t>Army Hyperlink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7622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1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52</TotalTime>
  <Words>151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Macro</vt:lpstr>
      <vt:lpstr>Clash of Clans Wiki </vt:lpstr>
      <vt:lpstr>Summary</vt:lpstr>
      <vt:lpstr>Project Schedule</vt:lpstr>
      <vt:lpstr>Project Schedule</vt:lpstr>
      <vt:lpstr>Cost</vt:lpstr>
      <vt:lpstr>Web System Design- Homepage</vt:lpstr>
      <vt:lpstr>Defense Hyperlink</vt:lpstr>
      <vt:lpstr>Resources Hyperlink</vt:lpstr>
      <vt:lpstr>Army Hyperlink</vt:lpstr>
      <vt:lpstr>Troops Hyperlink</vt:lpstr>
      <vt:lpstr>Other Hyperlink</vt:lpstr>
      <vt:lpstr>Videos Hyperlink</vt:lpstr>
      <vt:lpstr>Pictures Hyperlink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Clash of Clans Wiki</dc:title>
  <dc:creator>Adam Flagg</dc:creator>
  <cp:lastModifiedBy>Adam Flagg</cp:lastModifiedBy>
  <cp:revision>6</cp:revision>
  <dcterms:created xsi:type="dcterms:W3CDTF">2014-11-04T05:58:05Z</dcterms:created>
  <dcterms:modified xsi:type="dcterms:W3CDTF">2014-11-04T06:50:05Z</dcterms:modified>
</cp:coreProperties>
</file>