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56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1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1958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19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6615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58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18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9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20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7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4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8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0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7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5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B1329-1B4D-42AC-BA5E-CFCE70A2B7EE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7457A8E-9AC8-4120-B1CD-2060D924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5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Hangman PHP Game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Chris Scott</a:t>
            </a:r>
          </a:p>
          <a:p>
            <a:pPr algn="ctr"/>
            <a:r>
              <a:rPr lang="en-US" dirty="0" smtClean="0"/>
              <a:t>ITC 250</a:t>
            </a:r>
          </a:p>
          <a:p>
            <a:pPr algn="ctr"/>
            <a:r>
              <a:rPr lang="en-US" dirty="0" smtClean="0"/>
              <a:t>November 3</a:t>
            </a:r>
            <a:r>
              <a:rPr lang="en-US" baseline="30000" dirty="0" smtClean="0"/>
              <a:t>rd</a:t>
            </a:r>
            <a:r>
              <a:rPr lang="en-US" dirty="0" smtClean="0"/>
              <a:t>, 2014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07958" y="3281392"/>
            <a:ext cx="64267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pc="-300" dirty="0" smtClean="0"/>
              <a:t>_ _ _ _  _ _ _  _  _ _   _ _  _ _</a:t>
            </a:r>
            <a:endParaRPr lang="en-US" sz="4400" spc="-300" dirty="0"/>
          </a:p>
        </p:txBody>
      </p:sp>
    </p:spTree>
    <p:extLst>
      <p:ext uri="{BB962C8B-B14F-4D97-AF65-F5344CB8AC3E}">
        <p14:creationId xmlns:p14="http://schemas.microsoft.com/office/powerpoint/2010/main" val="338416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Executive Summary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and host a game of Hangman using PHP coding</a:t>
            </a:r>
          </a:p>
          <a:p>
            <a:r>
              <a:rPr lang="en-US" dirty="0" smtClean="0"/>
              <a:t>Has minimal system requirements for both the host and client</a:t>
            </a:r>
          </a:p>
          <a:p>
            <a:r>
              <a:rPr lang="en-US" dirty="0" smtClean="0"/>
              <a:t>Written with Adobe Dreamweaver CS6 and hosted using XAMPP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3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Project Schedule</a:t>
            </a:r>
            <a:endParaRPr lang="en-US" sz="4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207792"/>
              </p:ext>
            </p:extLst>
          </p:nvPr>
        </p:nvGraphicFramePr>
        <p:xfrm>
          <a:off x="774335" y="1428282"/>
          <a:ext cx="4943475" cy="3813810"/>
        </p:xfrm>
        <a:graphic>
          <a:graphicData uri="http://schemas.openxmlformats.org/drawingml/2006/table">
            <a:tbl>
              <a:tblPr/>
              <a:tblGrid>
                <a:gridCol w="1400175"/>
                <a:gridCol w="771525"/>
                <a:gridCol w="885825"/>
                <a:gridCol w="885825"/>
                <a:gridCol w="1000125"/>
              </a:tblGrid>
              <a:tr h="0">
                <a:tc>
                  <a:txBody>
                    <a:bodyPr/>
                    <a:lstStyle/>
                    <a:p>
                      <a:r>
                        <a:rPr lang="en-US" sz="900">
                          <a:solidFill>
                            <a:srgbClr val="363636"/>
                          </a:solidFill>
                          <a:effectLst/>
                          <a:latin typeface="Segoe UI" panose="020B0502040204020203" pitchFamily="34" charset="0"/>
                        </a:rPr>
                        <a:t>Task Name</a:t>
                      </a:r>
                      <a:endParaRPr lang="en-US" sz="900"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solidFill>
                            <a:srgbClr val="363636"/>
                          </a:solidFill>
                          <a:effectLst/>
                          <a:latin typeface="Segoe UI" panose="020B0502040204020203" pitchFamily="34" charset="0"/>
                        </a:rPr>
                        <a:t>Duration</a:t>
                      </a:r>
                      <a:endParaRPr lang="en-US" sz="900"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solidFill>
                            <a:srgbClr val="363636"/>
                          </a:solidFill>
                          <a:effectLst/>
                          <a:latin typeface="Segoe UI" panose="020B0502040204020203" pitchFamily="34" charset="0"/>
                        </a:rPr>
                        <a:t>Start</a:t>
                      </a:r>
                      <a:endParaRPr lang="en-US" sz="900"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solidFill>
                            <a:srgbClr val="363636"/>
                          </a:solidFill>
                          <a:effectLst/>
                          <a:latin typeface="Segoe UI" panose="020B0502040204020203" pitchFamily="34" charset="0"/>
                        </a:rPr>
                        <a:t>Finish</a:t>
                      </a:r>
                      <a:endParaRPr lang="en-US" sz="900"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solidFill>
                            <a:srgbClr val="363636"/>
                          </a:solidFill>
                          <a:effectLst/>
                          <a:latin typeface="Segoe UI" panose="020B0502040204020203" pitchFamily="34" charset="0"/>
                        </a:rPr>
                        <a:t>Cost</a:t>
                      </a:r>
                      <a:endParaRPr lang="en-US" sz="900"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Scope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day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10/6/14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10/6/14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$1,556.43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Determine Project Scope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day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10/6/14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10/6/14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Determine Required Resources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day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10/6/14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10/6/14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Secure Resources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days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10/6/14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10/6/14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$1,556.43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Define Requirements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day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 11/1/14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 11/1/14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Review Software Requirements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day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 11/1/14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 11/1/14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day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 11/1/14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11/3/14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Create 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layout/interface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days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 11/1/14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11/3/14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Development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days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 11/6/14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 11/27/14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Coding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days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 11/6/14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 11/27/14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Testing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days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 11/27/14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 11/30/14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Test Code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days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 11/27/14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11/28/14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Modify Code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days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11/28/14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 11/29/14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Re-Test Code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days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 11/29/14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 11/30/14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Documentation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days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 11/30/14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 12/9/14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Create report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days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 11/30/14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 12/9/14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58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Description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 smtClean="0"/>
              <a:t>Create Hangman using PHP coding</a:t>
            </a:r>
          </a:p>
          <a:p>
            <a:r>
              <a:rPr lang="en-US" dirty="0" smtClean="0"/>
              <a:t>Will be hosted on XAMPP web server</a:t>
            </a:r>
          </a:p>
          <a:p>
            <a:r>
              <a:rPr lang="en-US" dirty="0" smtClean="0"/>
              <a:t>Will include the following features:</a:t>
            </a:r>
          </a:p>
          <a:p>
            <a:pPr lvl="1"/>
            <a:r>
              <a:rPr lang="en-US" dirty="0" smtClean="0"/>
              <a:t>Drawing of hangman that changes with incorrect guesses</a:t>
            </a:r>
          </a:p>
          <a:p>
            <a:pPr lvl="1"/>
            <a:r>
              <a:rPr lang="en-US" dirty="0"/>
              <a:t>Incorrect guesses are </a:t>
            </a:r>
            <a:r>
              <a:rPr lang="en-US" dirty="0" smtClean="0"/>
              <a:t>displayed to the side</a:t>
            </a:r>
          </a:p>
          <a:p>
            <a:pPr lvl="1"/>
            <a:r>
              <a:rPr lang="en-US" dirty="0" smtClean="0"/>
              <a:t>Numeric display of number of guesses left</a:t>
            </a:r>
          </a:p>
          <a:p>
            <a:pPr lvl="1"/>
            <a:r>
              <a:rPr lang="en-US" dirty="0"/>
              <a:t>Lines will fill out with correctly guessed </a:t>
            </a:r>
            <a:r>
              <a:rPr lang="en-US" dirty="0" smtClean="0"/>
              <a:t>letters</a:t>
            </a:r>
          </a:p>
          <a:p>
            <a:pPr lvl="1"/>
            <a:r>
              <a:rPr lang="en-US" dirty="0" smtClean="0"/>
              <a:t>Separate word file that contains list of potential words</a:t>
            </a:r>
          </a:p>
          <a:p>
            <a:pPr lvl="1"/>
            <a:r>
              <a:rPr lang="en-US" dirty="0" smtClean="0"/>
              <a:t>Lines to indicate how many letters the word is</a:t>
            </a:r>
          </a:p>
          <a:p>
            <a:pPr lvl="1"/>
            <a:r>
              <a:rPr lang="en-US" dirty="0" smtClean="0"/>
              <a:t>Restart button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System Requirements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2794"/>
            <a:ext cx="8596668" cy="4503821"/>
          </a:xfrm>
        </p:spPr>
        <p:txBody>
          <a:bodyPr>
            <a:normAutofit/>
          </a:bodyPr>
          <a:lstStyle/>
          <a:p>
            <a:r>
              <a:rPr lang="en-US" dirty="0" smtClean="0"/>
              <a:t>The requirements for XAMPP on the host side are as follows [1]:</a:t>
            </a:r>
          </a:p>
          <a:p>
            <a:pPr lvl="1"/>
            <a:r>
              <a:rPr lang="en-US" dirty="0" smtClean="0"/>
              <a:t>Windows Server 2008, Windows Server 2012, Windows Vista, Windows 7, or Windows 8. Most Linux platforms and Mac OS X 10.6+ are also supported.</a:t>
            </a:r>
          </a:p>
          <a:p>
            <a:r>
              <a:rPr lang="en-US" dirty="0" smtClean="0"/>
              <a:t>The requirements for Adobe Dreamweaver CS6, which will be used for coding, are as follows [2]:</a:t>
            </a:r>
          </a:p>
          <a:p>
            <a:pPr lvl="1"/>
            <a:r>
              <a:rPr lang="en-US" dirty="0"/>
              <a:t>Intel® Pentium® 4 or AMD Athlon® 64 </a:t>
            </a:r>
            <a:r>
              <a:rPr lang="en-US" dirty="0" smtClean="0"/>
              <a:t>processor; Microsoft XP with SP3, Windows 7 with SP1, or Windows 8 or 8.1; 512 MB of RAM; 1280x800 display with 16-bit graphics adapter; Java Runtime Environment 1.6; </a:t>
            </a:r>
            <a:r>
              <a:rPr lang="en-US" dirty="0" err="1" smtClean="0"/>
              <a:t>Quicktime</a:t>
            </a:r>
            <a:r>
              <a:rPr lang="en-US" dirty="0" smtClean="0"/>
              <a:t> 7.6.6</a:t>
            </a:r>
          </a:p>
          <a:p>
            <a:r>
              <a:rPr lang="en-US" dirty="0" smtClean="0"/>
              <a:t>No client-side requirements could be found through research</a:t>
            </a:r>
          </a:p>
          <a:p>
            <a:r>
              <a:rPr lang="en-US" dirty="0" smtClean="0"/>
              <a:t>It can be assumed that any computer with an internet connection should be able to run this webpage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01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Component List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8185"/>
            <a:ext cx="8596668" cy="430317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equipment that will be used for this project includes:</a:t>
            </a:r>
          </a:p>
          <a:p>
            <a:pPr lvl="1"/>
            <a:r>
              <a:rPr lang="en-US" dirty="0"/>
              <a:t>OS: Windows 8.1 - 64-bit</a:t>
            </a:r>
          </a:p>
          <a:p>
            <a:pPr lvl="1"/>
            <a:r>
              <a:rPr lang="en-US" dirty="0"/>
              <a:t>CPU: Intel Core i5-4690K 3.5GHz Quad-Core</a:t>
            </a:r>
          </a:p>
          <a:p>
            <a:pPr lvl="1"/>
            <a:r>
              <a:rPr lang="en-US" dirty="0"/>
              <a:t>Memory: Corsair Vengeance LP 8GB (2 x 4GB) DDR3-1866</a:t>
            </a:r>
          </a:p>
          <a:p>
            <a:pPr lvl="1"/>
            <a:r>
              <a:rPr lang="en-US" dirty="0"/>
              <a:t>Video card: Asus GeForce GTX 780 3GB </a:t>
            </a:r>
            <a:r>
              <a:rPr lang="en-US" dirty="0" err="1"/>
              <a:t>DirectCU</a:t>
            </a:r>
            <a:r>
              <a:rPr lang="en-US" dirty="0"/>
              <a:t> II</a:t>
            </a:r>
          </a:p>
          <a:p>
            <a:pPr lvl="1"/>
            <a:r>
              <a:rPr lang="en-US" dirty="0"/>
              <a:t>Storage: Samsung 840 EVO 500GB 2.5" SSD and Western Digital Caviar Blue 1TB 3.5" 7200RPM</a:t>
            </a:r>
          </a:p>
          <a:p>
            <a:pPr lvl="1"/>
            <a:r>
              <a:rPr lang="en-US" dirty="0"/>
              <a:t>Browser: Internet Explorer (v11.0.9600.17351), Google Chrome (v38.0.2125.111 m), Mozilla Firefox (v33.0.2)</a:t>
            </a:r>
          </a:p>
          <a:p>
            <a:pPr lvl="1"/>
            <a:r>
              <a:rPr lang="en-US" dirty="0"/>
              <a:t>Hosting program: XAMPP for Windows v.1.8.3 (PHP 5.5.15)</a:t>
            </a:r>
          </a:p>
          <a:p>
            <a:pPr lvl="1"/>
            <a:r>
              <a:rPr lang="en-US" dirty="0"/>
              <a:t>Coding program: Adobe Dreamweaver CS6 Version 12.0.5808</a:t>
            </a:r>
          </a:p>
          <a:p>
            <a:pPr lvl="1"/>
            <a:r>
              <a:rPr lang="en-US" dirty="0"/>
              <a:t>Other programs: Microsoft Word, </a:t>
            </a:r>
            <a:r>
              <a:rPr lang="en-US" dirty="0" err="1"/>
              <a:t>Powerpoint</a:t>
            </a:r>
            <a:r>
              <a:rPr lang="en-US" dirty="0"/>
              <a:t>, Project, and Visio (2013 versions)</a:t>
            </a:r>
          </a:p>
          <a:p>
            <a:pPr lvl="1"/>
            <a:r>
              <a:rPr lang="en-US" dirty="0"/>
              <a:t>Internet: Verizon </a:t>
            </a:r>
            <a:r>
              <a:rPr lang="en-US" dirty="0" err="1"/>
              <a:t>FiOS</a:t>
            </a:r>
            <a:r>
              <a:rPr lang="en-US" dirty="0"/>
              <a:t> 15/5M Dynamic High Speed Internet – Residential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65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System Infrastructure</a:t>
            </a:r>
            <a:endParaRPr lang="en-US" sz="4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0605" y="1930400"/>
            <a:ext cx="5738775" cy="3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System Interaction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568502"/>
            <a:ext cx="6028525" cy="506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5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959554"/>
              </p:ext>
            </p:extLst>
          </p:nvPr>
        </p:nvGraphicFramePr>
        <p:xfrm>
          <a:off x="752003" y="1634490"/>
          <a:ext cx="8797687" cy="168465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87338"/>
                <a:gridCol w="8510349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[1]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Apache Friends, "Download," 2014. [Online]. Available: https://www.apachefriends.org/download.html. [Accessed 3 November 2014].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[2]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Adobe, "System requirements | Dreamweaver," [Online]. Available: http://helpx.adobe.com/dreamweaver/system-requirements.html#main_Dreamweaver_CS5_5_system_requirements. [Accessed 3 November 2014].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39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965</TotalTime>
  <Words>628</Words>
  <Application>Microsoft Office PowerPoint</Application>
  <PresentationFormat>Widescreen</PresentationFormat>
  <Paragraphs>132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Segoe UI</vt:lpstr>
      <vt:lpstr>Times New Roman</vt:lpstr>
      <vt:lpstr>Trebuchet MS</vt:lpstr>
      <vt:lpstr>Wingdings 3</vt:lpstr>
      <vt:lpstr>Facet</vt:lpstr>
      <vt:lpstr>Hangman PHP Game</vt:lpstr>
      <vt:lpstr>Executive Summary</vt:lpstr>
      <vt:lpstr>Project Schedule</vt:lpstr>
      <vt:lpstr>Description</vt:lpstr>
      <vt:lpstr>System Requirements</vt:lpstr>
      <vt:lpstr>Component List</vt:lpstr>
      <vt:lpstr>System Infrastructure</vt:lpstr>
      <vt:lpstr>System Interaction</vt:lpstr>
      <vt:lpstr>Works Cited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Hangman PHP Game</dc:title>
  <dc:creator>Chris Scott</dc:creator>
  <cp:lastModifiedBy>Chris Scott</cp:lastModifiedBy>
  <cp:revision>17</cp:revision>
  <dcterms:created xsi:type="dcterms:W3CDTF">2014-11-04T03:23:22Z</dcterms:created>
  <dcterms:modified xsi:type="dcterms:W3CDTF">2014-11-04T19:29:16Z</dcterms:modified>
</cp:coreProperties>
</file>