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3734410"/>
            <a:ext cx="7329840" cy="152705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414165"/>
            <a:ext cx="7329840" cy="45811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7ABC3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610820"/>
          </a:xfrm>
          <a:solidFill>
            <a:srgbClr val="7ABC32"/>
          </a:solidFill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3918803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374901"/>
            <a:ext cx="6558080" cy="610820"/>
          </a:xfrm>
          <a:solidFill>
            <a:srgbClr val="7ABC32"/>
          </a:solidFill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138425"/>
            <a:ext cx="6558080" cy="4275740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22475"/>
            <a:ext cx="8229600" cy="532180"/>
          </a:xfrm>
          <a:solidFill>
            <a:srgbClr val="7ABC32"/>
          </a:solidFill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54654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84517"/>
            <a:ext cx="4040188" cy="303505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54654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84517"/>
            <a:ext cx="4041775" cy="303505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2200"/>
            <a:ext cx="7329840" cy="152705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ITC250 HW8 Final Project System Characteristics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5410200"/>
            <a:ext cx="7329840" cy="758035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David Rash | Chris </a:t>
            </a:r>
            <a:r>
              <a:rPr lang="en-US" dirty="0" err="1" smtClean="0">
                <a:solidFill>
                  <a:schemeClr val="tx1"/>
                </a:solidFill>
              </a:rPr>
              <a:t>Meisner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11-4-14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4267200"/>
            <a:ext cx="77724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562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Executive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company that David works for, Overman Telephone Services, caters to a client-base of several thousand businesses in the Northeast Indiana area.  OTS has a fully dedicated mobile technician fleet and is a gold partner with several of the vendors they sell.  Their website, however, is very underdeveloped.</a:t>
            </a:r>
          </a:p>
          <a:p>
            <a:r>
              <a:rPr lang="en-US" dirty="0"/>
              <a:t>Our project is to create a functional and appealing website which reflects the quality and type of service OTS provides.  This could improve customer relation and increase their legitimate web presence.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9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Project Schedule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24200"/>
            <a:ext cx="9144000" cy="197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04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System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system will produce a relatively simple web layout that describes the services OTS offers, and how the potential customer can benefit from their support.</a:t>
            </a:r>
          </a:p>
          <a:p>
            <a:r>
              <a:rPr lang="en-US" dirty="0" smtClean="0"/>
              <a:t>Functionally, the website must be fast and free of unnecessary graphics and distracting objects.</a:t>
            </a:r>
          </a:p>
          <a:p>
            <a:pPr lvl="1"/>
            <a:r>
              <a:rPr lang="en-US" dirty="0" smtClean="0"/>
              <a:t>Because it is an informational website, JavaScript and other scripting is widely unnecessary, but may be included at OTS’ discretion.</a:t>
            </a:r>
          </a:p>
        </p:txBody>
      </p:sp>
    </p:spTree>
    <p:extLst>
      <p:ext uri="{BB962C8B-B14F-4D97-AF65-F5344CB8AC3E}">
        <p14:creationId xmlns:p14="http://schemas.microsoft.com/office/powerpoint/2010/main" val="1933468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System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Requirements (User Interface):</a:t>
            </a:r>
          </a:p>
          <a:p>
            <a:pPr lvl="1"/>
            <a:r>
              <a:rPr lang="en-US" dirty="0" smtClean="0"/>
              <a:t>The website must be fast and easy to navigate.</a:t>
            </a:r>
          </a:p>
          <a:p>
            <a:pPr lvl="1"/>
            <a:r>
              <a:rPr lang="en-US" dirty="0" smtClean="0"/>
              <a:t>The website must be free from unnecessary graphics and superfluous “fluff” information.</a:t>
            </a:r>
          </a:p>
          <a:p>
            <a:pPr lvl="1"/>
            <a:r>
              <a:rPr lang="en-US" dirty="0" smtClean="0"/>
              <a:t>The website must be visually appealing and use original or royalty-free images.</a:t>
            </a:r>
          </a:p>
          <a:p>
            <a:pPr lvl="1"/>
            <a:r>
              <a:rPr lang="en-US" dirty="0" smtClean="0"/>
              <a:t>The website must use “web-safe” designs, that render properly on all modern browsers.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470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System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System Requirements (Technical):</a:t>
            </a:r>
          </a:p>
          <a:p>
            <a:pPr lvl="1"/>
            <a:r>
              <a:rPr lang="en-US" dirty="0" smtClean="0"/>
              <a:t>The website will utilize on OTS’ domain.</a:t>
            </a:r>
          </a:p>
          <a:p>
            <a:pPr lvl="1"/>
            <a:r>
              <a:rPr lang="en-US" dirty="0" smtClean="0"/>
              <a:t>The website  will be hosted using OTS’ current service (Homestead Hosting).</a:t>
            </a:r>
          </a:p>
          <a:p>
            <a:pPr lvl="1"/>
            <a:r>
              <a:rPr lang="en-US" dirty="0" smtClean="0"/>
              <a:t>The website does not require server or client-side extensions.</a:t>
            </a:r>
          </a:p>
          <a:p>
            <a:pPr lvl="1"/>
            <a:r>
              <a:rPr lang="en-US" dirty="0" smtClean="0"/>
              <a:t>The website does not receive large traffic volumes, and is likely suitable running with the webserver’s minimum requirements (IIS 7.5)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602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System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Requirements (Process Logic):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2623457"/>
            <a:ext cx="5424936" cy="3881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39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System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480334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Major Components:</a:t>
            </a:r>
          </a:p>
          <a:p>
            <a:pPr lvl="1"/>
            <a:r>
              <a:rPr lang="en-US" dirty="0" smtClean="0"/>
              <a:t>Homepage</a:t>
            </a:r>
          </a:p>
          <a:p>
            <a:pPr lvl="2"/>
            <a:r>
              <a:rPr lang="en-US" dirty="0" smtClean="0"/>
              <a:t>Introduction</a:t>
            </a:r>
          </a:p>
          <a:p>
            <a:pPr lvl="1"/>
            <a:r>
              <a:rPr lang="en-US" dirty="0" smtClean="0"/>
              <a:t>Services</a:t>
            </a:r>
          </a:p>
          <a:p>
            <a:pPr lvl="2"/>
            <a:r>
              <a:rPr lang="en-US" dirty="0" smtClean="0"/>
              <a:t>Services Offered</a:t>
            </a:r>
          </a:p>
          <a:p>
            <a:pPr lvl="2"/>
            <a:r>
              <a:rPr lang="en-US" dirty="0" smtClean="0"/>
              <a:t>Potential Flash/Image Rotation</a:t>
            </a:r>
          </a:p>
          <a:p>
            <a:pPr lvl="1"/>
            <a:r>
              <a:rPr lang="en-US" dirty="0" smtClean="0"/>
              <a:t>Products</a:t>
            </a:r>
          </a:p>
          <a:p>
            <a:pPr lvl="2"/>
            <a:r>
              <a:rPr lang="en-US" dirty="0" smtClean="0"/>
              <a:t>Manufacturers / Products Offered</a:t>
            </a:r>
          </a:p>
          <a:p>
            <a:pPr lvl="1"/>
            <a:r>
              <a:rPr lang="en-US" dirty="0" smtClean="0"/>
              <a:t>About Us</a:t>
            </a:r>
          </a:p>
          <a:p>
            <a:pPr lvl="2"/>
            <a:r>
              <a:rPr lang="en-US" dirty="0" smtClean="0"/>
              <a:t>Brief company history</a:t>
            </a:r>
          </a:p>
          <a:p>
            <a:pPr lvl="1"/>
            <a:r>
              <a:rPr lang="en-US" dirty="0" smtClean="0"/>
              <a:t>Contact</a:t>
            </a:r>
          </a:p>
          <a:p>
            <a:pPr lvl="2"/>
            <a:r>
              <a:rPr lang="en-US" dirty="0" smtClean="0"/>
              <a:t>Contact Details / Location</a:t>
            </a:r>
          </a:p>
          <a:p>
            <a:pPr lvl="2"/>
            <a:r>
              <a:rPr lang="en-US" dirty="0" smtClean="0"/>
              <a:t>Potential Automated Email 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0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019" y="609600"/>
            <a:ext cx="8229600" cy="6108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System Design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371600"/>
            <a:ext cx="5115639" cy="540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02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94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2946</Template>
  <TotalTime>88</TotalTime>
  <Words>341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2946</vt:lpstr>
      <vt:lpstr>ITC250 HW8 Final Project System Characteristics</vt:lpstr>
      <vt:lpstr>Executive Summary</vt:lpstr>
      <vt:lpstr>Project Schedule</vt:lpstr>
      <vt:lpstr>System Design</vt:lpstr>
      <vt:lpstr>System Design</vt:lpstr>
      <vt:lpstr>System Design</vt:lpstr>
      <vt:lpstr>System Design</vt:lpstr>
      <vt:lpstr>System Design</vt:lpstr>
      <vt:lpstr>System Design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ITC250 HW8 Final Project System Characteristics</dc:title>
  <dc:creator>Dlrash</dc:creator>
  <cp:lastModifiedBy>David Rash</cp:lastModifiedBy>
  <cp:revision>6</cp:revision>
  <dcterms:created xsi:type="dcterms:W3CDTF">2006-08-16T00:00:00Z</dcterms:created>
  <dcterms:modified xsi:type="dcterms:W3CDTF">2014-10-30T22:08:38Z</dcterms:modified>
</cp:coreProperties>
</file>