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7" r:id="rId10"/>
    <p:sldId id="263" r:id="rId11"/>
    <p:sldId id="264" r:id="rId12"/>
    <p:sldId id="266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86" d="100"/>
          <a:sy n="86" d="100"/>
        </p:scale>
        <p:origin x="90" y="7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593E5-D910-41A3-8823-3936A0E28E3C}" type="datetimeFigureOut">
              <a:rPr lang="en-US" smtClean="0"/>
              <a:t>11/4/2014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46273-E674-4913-BF2C-4C541C2AAC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814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593E5-D910-41A3-8823-3936A0E28E3C}" type="datetimeFigureOut">
              <a:rPr lang="en-US" smtClean="0"/>
              <a:t>11/4/2014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46273-E674-4913-BF2C-4C541C2AAC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22725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593E5-D910-41A3-8823-3936A0E28E3C}" type="datetimeFigureOut">
              <a:rPr lang="en-US" smtClean="0"/>
              <a:t>11/4/2014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46273-E674-4913-BF2C-4C541C2AAC7B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150960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593E5-D910-41A3-8823-3936A0E28E3C}" type="datetimeFigureOut">
              <a:rPr lang="en-US" smtClean="0"/>
              <a:t>11/4/2014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46273-E674-4913-BF2C-4C541C2AAC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0323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593E5-D910-41A3-8823-3936A0E28E3C}" type="datetimeFigureOut">
              <a:rPr lang="en-US" smtClean="0"/>
              <a:t>11/4/2014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46273-E674-4913-BF2C-4C541C2AAC7B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1903317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593E5-D910-41A3-8823-3936A0E28E3C}" type="datetimeFigureOut">
              <a:rPr lang="en-US" smtClean="0"/>
              <a:t>11/4/2014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46273-E674-4913-BF2C-4C541C2AAC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10221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593E5-D910-41A3-8823-3936A0E28E3C}" type="datetimeFigureOut">
              <a:rPr lang="en-US" smtClean="0"/>
              <a:t>11/4/2014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46273-E674-4913-BF2C-4C541C2AAC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270771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593E5-D910-41A3-8823-3936A0E28E3C}" type="datetimeFigureOut">
              <a:rPr lang="en-US" smtClean="0"/>
              <a:t>11/4/2014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46273-E674-4913-BF2C-4C541C2AAC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39572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593E5-D910-41A3-8823-3936A0E28E3C}" type="datetimeFigureOut">
              <a:rPr lang="en-US" smtClean="0"/>
              <a:t>11/4/2014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46273-E674-4913-BF2C-4C541C2AAC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0823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593E5-D910-41A3-8823-3936A0E28E3C}" type="datetimeFigureOut">
              <a:rPr lang="en-US" smtClean="0"/>
              <a:t>11/4/2014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46273-E674-4913-BF2C-4C541C2AAC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2415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593E5-D910-41A3-8823-3936A0E28E3C}" type="datetimeFigureOut">
              <a:rPr lang="en-US" smtClean="0"/>
              <a:t>11/4/2014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46273-E674-4913-BF2C-4C541C2AAC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3665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593E5-D910-41A3-8823-3936A0E28E3C}" type="datetimeFigureOut">
              <a:rPr lang="en-US" smtClean="0"/>
              <a:t>11/4/2014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46273-E674-4913-BF2C-4C541C2AAC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54517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593E5-D910-41A3-8823-3936A0E28E3C}" type="datetimeFigureOut">
              <a:rPr lang="en-US" smtClean="0"/>
              <a:t>11/4/2014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46273-E674-4913-BF2C-4C541C2AAC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07352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593E5-D910-41A3-8823-3936A0E28E3C}" type="datetimeFigureOut">
              <a:rPr lang="en-US" smtClean="0"/>
              <a:t>11/4/2014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46273-E674-4913-BF2C-4C541C2AAC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71882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593E5-D910-41A3-8823-3936A0E28E3C}" type="datetimeFigureOut">
              <a:rPr lang="en-US" smtClean="0"/>
              <a:t>11/4/2014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46273-E674-4913-BF2C-4C541C2AAC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52350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593E5-D910-41A3-8823-3936A0E28E3C}" type="datetimeFigureOut">
              <a:rPr lang="en-US" smtClean="0"/>
              <a:t>11/4/2014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46273-E674-4913-BF2C-4C541C2AAC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85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9593E5-D910-41A3-8823-3936A0E28E3C}" type="datetimeFigureOut">
              <a:rPr lang="en-US" smtClean="0"/>
              <a:t>11/4/2014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5E246273-E674-4913-BF2C-4C541C2AAC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26398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Lawn Care Website Demonstration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Drew Baumgartner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40856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Server 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will simply be hosting this website on my local computer using the XAMPP Apache web server, therefore the requirements will be 1 Windows 7 PC.</a:t>
            </a:r>
          </a:p>
          <a:p>
            <a:endParaRPr lang="en-US" dirty="0"/>
          </a:p>
          <a:p>
            <a:r>
              <a:rPr lang="en-US" dirty="0" smtClean="0"/>
              <a:t>I do plan on testing the webpage in multiple web browsers but I expect it to function just fine regardless of browser that is being used.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18755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 plan on using documents and webpages as the primary means of displaying data to the user.</a:t>
            </a:r>
          </a:p>
          <a:p>
            <a:endParaRPr lang="en-US" dirty="0" smtClean="0"/>
          </a:p>
          <a:p>
            <a:r>
              <a:rPr lang="en-US" dirty="0" smtClean="0"/>
              <a:t>The list of services webpage will contain one picture per product and/or service provided and maybe a few videos of the application process.</a:t>
            </a:r>
          </a:p>
          <a:p>
            <a:endParaRPr lang="en-US" dirty="0"/>
          </a:p>
          <a:p>
            <a:r>
              <a:rPr lang="en-US" dirty="0" smtClean="0"/>
              <a:t>The list of services webpage will also list the EPA numbers and rates of the specific products being applied.</a:t>
            </a:r>
          </a:p>
          <a:p>
            <a:endParaRPr lang="en-US" dirty="0"/>
          </a:p>
          <a:p>
            <a:r>
              <a:rPr lang="en-US" dirty="0" smtClean="0"/>
              <a:t>To keep it simple and to make sure that I can finish the project in time there will be no database structure of any kind.  I plan on completing the webpage using only HTML, JavaScript, PHP, and if possible Perl/XML.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25547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Cost and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expect this website to take roughly 4-5 weeks to develop.  I plan on spending about 40-50 hours to complete this website.</a:t>
            </a:r>
          </a:p>
          <a:p>
            <a:endParaRPr lang="en-US" dirty="0" smtClean="0"/>
          </a:p>
          <a:p>
            <a:r>
              <a:rPr lang="en-US" dirty="0" smtClean="0"/>
              <a:t>The cost should be $0.00 as I plan on using the XAMPP client to locally host the website.</a:t>
            </a:r>
          </a:p>
        </p:txBody>
      </p:sp>
    </p:spTree>
    <p:extLst>
      <p:ext uri="{BB962C8B-B14F-4D97-AF65-F5344CB8AC3E}">
        <p14:creationId xmlns:p14="http://schemas.microsoft.com/office/powerpoint/2010/main" val="38007208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project is designed to create a simple website for a lawn care company.</a:t>
            </a:r>
          </a:p>
          <a:p>
            <a:endParaRPr lang="en-US" dirty="0" smtClean="0"/>
          </a:p>
          <a:p>
            <a:r>
              <a:rPr lang="en-US" dirty="0" smtClean="0"/>
              <a:t>It will simulate the ability for a user to log in as an existing customer or create an account as a new customer.</a:t>
            </a:r>
          </a:p>
          <a:p>
            <a:endParaRPr lang="en-US" dirty="0" smtClean="0"/>
          </a:p>
          <a:p>
            <a:r>
              <a:rPr lang="en-US" dirty="0" smtClean="0"/>
              <a:t>It will also provide an interactive webpage that users can view the available services offered by the lawn care company.</a:t>
            </a:r>
          </a:p>
          <a:p>
            <a:endParaRPr lang="en-US" dirty="0"/>
          </a:p>
          <a:p>
            <a:r>
              <a:rPr lang="en-US" dirty="0" smtClean="0"/>
              <a:t>The list of services page will feature information about the selected service and provide details about the type of chemical being applied.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74297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 Tasks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main tasks are to design and implement the 4 web pages that form the complete website (Main page, new customer creation, existing customer login, and list of services).</a:t>
            </a:r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5589296"/>
              </p:ext>
            </p:extLst>
          </p:nvPr>
        </p:nvGraphicFramePr>
        <p:xfrm>
          <a:off x="2883159" y="3909527"/>
          <a:ext cx="4140200" cy="14097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50359"/>
                <a:gridCol w="989841"/>
              </a:tblGrid>
              <a:tr h="266700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Main Tasks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Schedule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Time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Design main web page (Home screen)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1 week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Design available services web page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2 weeks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Design existing customer login page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1 week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Design new customer creation page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1 week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Project report &amp; presentation slides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1 week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423474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 Task (Main Page)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main page design and implementation should take the least amount of time as it will just have links directing the user to the other core parts of the webpage.  </a:t>
            </a:r>
          </a:p>
          <a:p>
            <a:r>
              <a:rPr lang="en-US" dirty="0" smtClean="0"/>
              <a:t>The main page will also display a simple “About Us” information page.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7266669"/>
              </p:ext>
            </p:extLst>
          </p:nvPr>
        </p:nvGraphicFramePr>
        <p:xfrm>
          <a:off x="3051110" y="4086809"/>
          <a:ext cx="4140200" cy="12192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50359"/>
                <a:gridCol w="989841"/>
              </a:tblGrid>
              <a:tr h="266700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Sub Tasks (Main Page)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Schedule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Time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Design the layout and color scheme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2 days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Design links to other pages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2 days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Design an "About Us" page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2 days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Buffer time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1 day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986352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 Task (List of services page)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subtask provides details about implementing the interactive list of lawn care services page.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445345"/>
              </p:ext>
            </p:extLst>
          </p:nvPr>
        </p:nvGraphicFramePr>
        <p:xfrm>
          <a:off x="3004458" y="4001342"/>
          <a:ext cx="4140200" cy="101536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50359"/>
                <a:gridCol w="989841"/>
              </a:tblGrid>
              <a:tr h="0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fr-FR" sz="1600" u="none" strike="noStrike">
                          <a:effectLst/>
                        </a:rPr>
                        <a:t>Sub Tasks (Available Services Page)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Schedule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Time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Create a list of available services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1 day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Design an interactive list of services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5 days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Buffer time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1 day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029130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 Task (Existing customer login)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subtask will detail how I plan to design a login screen for existing customers.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7235837"/>
              </p:ext>
            </p:extLst>
          </p:nvPr>
        </p:nvGraphicFramePr>
        <p:xfrm>
          <a:off x="2901821" y="3834881"/>
          <a:ext cx="4140200" cy="8382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50359"/>
                <a:gridCol w="989841"/>
              </a:tblGrid>
              <a:tr h="266700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Sub Tasks (Existing Customer Page)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Schedule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Time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Design GUI for existing customer login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2 days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Design the login code for GUI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5 days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666575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 Task (New customer creation)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151258"/>
            <a:ext cx="8596668" cy="3880773"/>
          </a:xfrm>
        </p:spPr>
        <p:txBody>
          <a:bodyPr/>
          <a:lstStyle/>
          <a:p>
            <a:r>
              <a:rPr lang="en-US" dirty="0" smtClean="0"/>
              <a:t>This last subtask will be for new customers to create their own login information.</a:t>
            </a:r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5899359"/>
              </p:ext>
            </p:extLst>
          </p:nvPr>
        </p:nvGraphicFramePr>
        <p:xfrm>
          <a:off x="2808514" y="3741576"/>
          <a:ext cx="4140200" cy="99250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50359"/>
                <a:gridCol w="989841"/>
              </a:tblGrid>
              <a:tr h="266700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Sub Tasks (New Customer Page)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Schedule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Time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Design GUI for new customer creation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2 days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Implement server side code to receive information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5 days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385202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Webpage Example Diagram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169920"/>
            <a:ext cx="8596668" cy="3880773"/>
          </a:xfrm>
        </p:spPr>
        <p:txBody>
          <a:bodyPr/>
          <a:lstStyle/>
          <a:p>
            <a:r>
              <a:rPr lang="en-US" dirty="0" smtClean="0"/>
              <a:t>The website will feature a navigation bar that will stay the same across all webpages to give the user easy access to navigate to a specific page no matter where they are within the website.</a:t>
            </a:r>
          </a:p>
          <a:p>
            <a:endParaRPr lang="en-US" dirty="0"/>
          </a:p>
          <a:p>
            <a:r>
              <a:rPr lang="en-US" dirty="0" smtClean="0"/>
              <a:t>The website will also have similar color schemes of varying shades of green throughout the website.  I have not decided which color to make the text or the exact GUI design.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45351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Webpage Example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picture is an example of a user accessing the existing customer login page.  Notice the navigation bar will be on the left side of the screen.  If a user navigates to the list of services page, the navigation bar will still remain in the same place.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2734"/>
          <a:stretch/>
        </p:blipFill>
        <p:spPr>
          <a:xfrm>
            <a:off x="1919774" y="3429892"/>
            <a:ext cx="6432178" cy="3075831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686189555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51</TotalTime>
  <Words>744</Words>
  <Application>Microsoft Office PowerPoint</Application>
  <PresentationFormat>Widescreen</PresentationFormat>
  <Paragraphs>90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Trebuchet MS</vt:lpstr>
      <vt:lpstr>Wingdings 3</vt:lpstr>
      <vt:lpstr>Facet</vt:lpstr>
      <vt:lpstr>Lawn Care Website Demonstration</vt:lpstr>
      <vt:lpstr>Goals</vt:lpstr>
      <vt:lpstr>Main Tasks</vt:lpstr>
      <vt:lpstr>Sub Task (Main Page)</vt:lpstr>
      <vt:lpstr>Sub Task (List of services page)</vt:lpstr>
      <vt:lpstr>Sub Task (Existing customer login)</vt:lpstr>
      <vt:lpstr>Sub Task (New customer creation)</vt:lpstr>
      <vt:lpstr>Webpage Example Diagram</vt:lpstr>
      <vt:lpstr>Webpage Example Design</vt:lpstr>
      <vt:lpstr>Server Requirements</vt:lpstr>
      <vt:lpstr>Types of Data</vt:lpstr>
      <vt:lpstr>Cost and Time</vt:lpstr>
    </vt:vector>
  </TitlesOfParts>
  <Company>Indiana University-Purdue University Fort Wayne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Lawn Care Website Demonstration</dc:title>
  <dc:creator>Drew Baumgartner</dc:creator>
  <cp:lastModifiedBy>Drew Baumgartner</cp:lastModifiedBy>
  <cp:revision>7</cp:revision>
  <dcterms:created xsi:type="dcterms:W3CDTF">2014-11-04T18:32:43Z</dcterms:created>
  <dcterms:modified xsi:type="dcterms:W3CDTF">2014-11-04T19:24:18Z</dcterms:modified>
</cp:coreProperties>
</file>