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509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3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033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22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07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5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8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6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3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8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3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593E5-D910-41A3-8823-3936A0E28E3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246273-E674-4913-BF2C-4C541C2A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3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Lawn Care Website Demonstration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Drew Baumgartner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8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simply be hosting this website on my local computer using the XAMPP Apache web server, therefore the requirements will be 1 Windows 7 PC.</a:t>
            </a:r>
          </a:p>
          <a:p>
            <a:endParaRPr lang="en-US" dirty="0"/>
          </a:p>
          <a:p>
            <a:r>
              <a:rPr lang="en-US" dirty="0" smtClean="0"/>
              <a:t>I do plan on testing the webpage in multiple web browsers but I expect it to function just fine regardless of browser that is being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75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plan on using documents and webpages as the primary means of displaying data to the user.</a:t>
            </a:r>
          </a:p>
          <a:p>
            <a:endParaRPr lang="en-US" dirty="0" smtClean="0"/>
          </a:p>
          <a:p>
            <a:r>
              <a:rPr lang="en-US" dirty="0" smtClean="0"/>
              <a:t>The list of services webpage will contain one picture per product and/or service provided and maybe a few videos of the application process.</a:t>
            </a:r>
          </a:p>
          <a:p>
            <a:endParaRPr lang="en-US" dirty="0"/>
          </a:p>
          <a:p>
            <a:r>
              <a:rPr lang="en-US" dirty="0" smtClean="0"/>
              <a:t>The list of services webpage will also list the EPA numbers and rates of the specific products being applied.</a:t>
            </a:r>
          </a:p>
          <a:p>
            <a:endParaRPr lang="en-US" dirty="0"/>
          </a:p>
          <a:p>
            <a:r>
              <a:rPr lang="en-US" dirty="0" smtClean="0"/>
              <a:t>To keep it simple and to make sure that I can finish the project in time there will be no database structure of any kind.  I plan on completing the webpage using only HTML, JavaScript, PHP, and if possible Perl/XML.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5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expect this website to take roughly 4-5 weeks to develop.  I plan on spending about 40-50 hours to complete this website.</a:t>
            </a:r>
          </a:p>
          <a:p>
            <a:endParaRPr lang="en-US" dirty="0" smtClean="0"/>
          </a:p>
          <a:p>
            <a:r>
              <a:rPr lang="en-US" dirty="0" smtClean="0"/>
              <a:t>The cost should be $0.00 as I plan on using the XAMPP client to locally host the website.</a:t>
            </a:r>
          </a:p>
        </p:txBody>
      </p:sp>
    </p:spTree>
    <p:extLst>
      <p:ext uri="{BB962C8B-B14F-4D97-AF65-F5344CB8AC3E}">
        <p14:creationId xmlns:p14="http://schemas.microsoft.com/office/powerpoint/2010/main" val="380072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project is designed to create a simple website for a lawn care company.</a:t>
            </a:r>
          </a:p>
          <a:p>
            <a:endParaRPr lang="en-US" dirty="0" smtClean="0"/>
          </a:p>
          <a:p>
            <a:r>
              <a:rPr lang="en-US" dirty="0" smtClean="0"/>
              <a:t>It will simulate the ability for a user to log in as an existing customer or create an account as a new customer.</a:t>
            </a:r>
          </a:p>
          <a:p>
            <a:endParaRPr lang="en-US" dirty="0" smtClean="0"/>
          </a:p>
          <a:p>
            <a:r>
              <a:rPr lang="en-US" dirty="0" smtClean="0"/>
              <a:t>It will also provide an interactive webpage that users can view the available services offered by the lawn care company.</a:t>
            </a:r>
          </a:p>
          <a:p>
            <a:endParaRPr lang="en-US" dirty="0"/>
          </a:p>
          <a:p>
            <a:r>
              <a:rPr lang="en-US" dirty="0" smtClean="0"/>
              <a:t>The list of services page will feature information about the selected service and provide details about the type of chemical being applied.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2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tasks are to design and implement the 4 web pages that form the complete website (Main page, new customer creation, existing customer login, and list of services).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89296"/>
              </p:ext>
            </p:extLst>
          </p:nvPr>
        </p:nvGraphicFramePr>
        <p:xfrm>
          <a:off x="2883159" y="3909527"/>
          <a:ext cx="4140200" cy="140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359"/>
                <a:gridCol w="989841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Main Tasks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Schedule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main web page (Home screen)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available services web page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existing customer login page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new customer creation page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Project report &amp; presentation slides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 week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4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Task (Main Page)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page design and implementation should take the least amount of time as it will just have links directing the user to the other core parts of the webpage.  </a:t>
            </a:r>
          </a:p>
          <a:p>
            <a:r>
              <a:rPr lang="en-US" dirty="0" smtClean="0"/>
              <a:t>The main page will also display a simple “About Us” information page.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266669"/>
              </p:ext>
            </p:extLst>
          </p:nvPr>
        </p:nvGraphicFramePr>
        <p:xfrm>
          <a:off x="3051110" y="4086809"/>
          <a:ext cx="414020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359"/>
                <a:gridCol w="989841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Sub Tasks (Main Page)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Schedule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the layout and color scheme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links to other pages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an "About Us" page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Buffer time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 day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3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Task (List of services page)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subtask provides details about implementing the interactive list of lawn care services page.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5345"/>
              </p:ext>
            </p:extLst>
          </p:nvPr>
        </p:nvGraphicFramePr>
        <p:xfrm>
          <a:off x="3004458" y="4001342"/>
          <a:ext cx="4140200" cy="1015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359"/>
                <a:gridCol w="989841"/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Sub Tasks (Available Services Page)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Schedule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Create a list of available services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 day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an interactive list of services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Buffer time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 day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91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Task (Existing customer login)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subtask will detail how I plan to design a login screen for existing customers.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35837"/>
              </p:ext>
            </p:extLst>
          </p:nvPr>
        </p:nvGraphicFramePr>
        <p:xfrm>
          <a:off x="2901821" y="3834881"/>
          <a:ext cx="41402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359"/>
                <a:gridCol w="989841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Sub Tasks (Existing Customer Page)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Schedule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GUI for existing customer login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the login code for GUI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 days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5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Task (New customer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51258"/>
            <a:ext cx="8596668" cy="3880773"/>
          </a:xfrm>
        </p:spPr>
        <p:txBody>
          <a:bodyPr/>
          <a:lstStyle/>
          <a:p>
            <a:r>
              <a:rPr lang="en-US" dirty="0" smtClean="0"/>
              <a:t>This last subtask will be for new customers to create their own login information.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99359"/>
              </p:ext>
            </p:extLst>
          </p:nvPr>
        </p:nvGraphicFramePr>
        <p:xfrm>
          <a:off x="2808514" y="3741576"/>
          <a:ext cx="4140200" cy="992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359"/>
                <a:gridCol w="989841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Sub Tasks (New Customer Page)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Schedule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Design GUI for new customer creation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days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Implement server side code to receive information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 days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52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 Example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9920"/>
            <a:ext cx="8596668" cy="3880773"/>
          </a:xfrm>
        </p:spPr>
        <p:txBody>
          <a:bodyPr/>
          <a:lstStyle/>
          <a:p>
            <a:r>
              <a:rPr lang="en-US" dirty="0" smtClean="0"/>
              <a:t>The website will feature a navigation bar that will stay the same across all webpages to give the user easy access to navigate to a specific page no matter where they are within the website.</a:t>
            </a:r>
          </a:p>
          <a:p>
            <a:endParaRPr lang="en-US" dirty="0"/>
          </a:p>
          <a:p>
            <a:r>
              <a:rPr lang="en-US" dirty="0" smtClean="0"/>
              <a:t>The website will also have similar color schemes of varying shades of green throughout the website.  I have not decided which color to make the text or the exact GUI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3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 Example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picture is an example of a user accessing the existing customer login page.  Notice the navigation bar will be on the left side of the screen.  If a user navigates to the list of services page, the navigation bar will still remain in the same place.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34"/>
          <a:stretch/>
        </p:blipFill>
        <p:spPr>
          <a:xfrm>
            <a:off x="1919774" y="3429892"/>
            <a:ext cx="6432178" cy="30758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61895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744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Lawn Care Website Demonstration</vt:lpstr>
      <vt:lpstr>Goals</vt:lpstr>
      <vt:lpstr>Main Tasks</vt:lpstr>
      <vt:lpstr>Sub Task (Main Page)</vt:lpstr>
      <vt:lpstr>Sub Task (List of services page)</vt:lpstr>
      <vt:lpstr>Sub Task (Existing customer login)</vt:lpstr>
      <vt:lpstr>Sub Task (New customer creation)</vt:lpstr>
      <vt:lpstr>Webpage Example Diagram</vt:lpstr>
      <vt:lpstr>Webpage Example Design</vt:lpstr>
      <vt:lpstr>Server Requirements</vt:lpstr>
      <vt:lpstr>Types of Data</vt:lpstr>
      <vt:lpstr>Cost and Time</vt:lpstr>
    </vt:vector>
  </TitlesOfParts>
  <Company>Indiana University-Purdue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Lawn Care Website Demonstration</dc:title>
  <dc:creator>Drew Baumgartner</dc:creator>
  <cp:lastModifiedBy>Drew Baumgartner</cp:lastModifiedBy>
  <cp:revision>7</cp:revision>
  <dcterms:created xsi:type="dcterms:W3CDTF">2014-11-04T18:32:43Z</dcterms:created>
  <dcterms:modified xsi:type="dcterms:W3CDTF">2014-11-04T19:24:18Z</dcterms:modified>
</cp:coreProperties>
</file>