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Troy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Troy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FUN-TANE-E-UM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Troy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Drew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Troy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Jason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Entertainment Website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By: Troy Waidelich, Andrew Inherst, Jason Arango</a:t>
            </a:r>
          </a:p>
          <a:p>
            <a:pPr rtl="0">
              <a:spcBef>
                <a:spcPts val="0"/>
              </a:spcBef>
              <a:buNone/>
            </a:pPr>
            <a:r>
              <a:rPr lang="en" sz="2000"/>
              <a:t>Professor Lin</a:t>
            </a:r>
          </a:p>
          <a:p>
            <a:pPr>
              <a:spcBef>
                <a:spcPts val="0"/>
              </a:spcBef>
              <a:buNone/>
            </a:pPr>
            <a:r>
              <a:rPr lang="en" sz="2000"/>
              <a:t>12/5/2015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Purpose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000">
                <a:solidFill>
                  <a:srgbClr val="000000"/>
                </a:solidFill>
              </a:rPr>
              <a:t>Simple page to navigate through while being entertained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Wide range of subjects and ideas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Obtain more experience with HTML, PHP, CSS and Javascript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Have access to free information. </a:t>
            </a:r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Initial Layout</a:t>
            </a: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972" y="1017800"/>
            <a:ext cx="5696124" cy="377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Final Layout</a:t>
            </a:r>
          </a:p>
        </p:txBody>
      </p:sp>
      <p:sp>
        <p:nvSpPr>
          <p:cNvPr id="161" name="Shape 16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600" y="1107100"/>
            <a:ext cx="6009675" cy="360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Task List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Determine type of website / Research similar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Research PHP, HTML, Javascript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Create CSS layout for site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Create unique content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Format and implement content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Test site on multiple web browsers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Continuously research improvements </a:t>
            </a:r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Analysis / Design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Interactive website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Intended for desktop / tablet viewers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Incorporate database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Forums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Seek feedback</a:t>
            </a: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Integration / Testing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Build page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Insert content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 in browser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Backup content</a:t>
            </a: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Schedule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7600" y="1017799"/>
            <a:ext cx="6202849" cy="3556299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Cost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Total Hours: 52</a:t>
            </a:r>
          </a:p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Avoid mixing HTML and PHP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Keep files/folders well organized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Document steps and solutions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Get feedback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Test, test, test</a:t>
            </a: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311700" y="323525"/>
            <a:ext cx="8520599" cy="424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" sz="4800"/>
              <a:t>Questions?</a:t>
            </a:r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LOGO!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8725" y="1343025"/>
            <a:ext cx="6686550" cy="24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323525"/>
            <a:ext cx="8520599" cy="424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 sz="4800"/>
              <a:t>Demonstration</a:t>
            </a:r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Executive Summary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Problem and Solutions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Technology Used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Outline Cont.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Purpose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Layout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Task List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Schedule</a:t>
            </a:r>
          </a:p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300"/>
              <a:t>Executive Summary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Entertainment Website</a:t>
            </a:r>
          </a:p>
          <a:p>
            <a:pPr rtl="0">
              <a:spcBef>
                <a:spcPts val="0"/>
              </a:spcBef>
              <a:buNone/>
            </a:pPr>
            <a:r>
              <a:rPr lang="en" sz="2000"/>
              <a:t>Educational / Informative</a:t>
            </a:r>
          </a:p>
          <a:p>
            <a:pPr rtl="0">
              <a:spcBef>
                <a:spcPts val="0"/>
              </a:spcBef>
              <a:buNone/>
            </a:pPr>
            <a:r>
              <a:rPr lang="en" sz="2000"/>
              <a:t>Simple / Ad Free</a:t>
            </a:r>
          </a:p>
          <a:p>
            <a:pPr rtl="0">
              <a:spcBef>
                <a:spcPts val="0"/>
              </a:spcBef>
              <a:buNone/>
            </a:pPr>
            <a:r>
              <a:rPr lang="en" sz="2000"/>
              <a:t>Random Post</a:t>
            </a:r>
          </a:p>
          <a:p>
            <a:pPr>
              <a:spcBef>
                <a:spcPts val="0"/>
              </a:spcBef>
              <a:buNone/>
            </a:pPr>
            <a:r>
              <a:rPr lang="en" sz="2000"/>
              <a:t>Lack of middle</a:t>
            </a:r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Sporadic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Lack of educational info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Riddled with Ads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Small audience</a:t>
            </a: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Solution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Organized material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Educational info with entertainment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No ads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Wider audience</a:t>
            </a:r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900"/>
              <a:t>Technology Used for Implementation 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Coding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HTML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PHP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Javascript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CSS</a:t>
            </a: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900"/>
              <a:t>Technology Used for Implementation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Programs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Microsoft Expression Web 4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XAMPP Web Server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Mozilla Firefox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000"/>
              <a:t>Google Chrome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000"/>
              <a:t>Internet Explorer</a:t>
            </a: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