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70" r:id="rId10"/>
    <p:sldId id="264" r:id="rId11"/>
    <p:sldId id="265" r:id="rId12"/>
    <p:sldId id="266" r:id="rId13"/>
    <p:sldId id="267" r:id="rId14"/>
    <p:sldId id="268" r:id="rId15"/>
    <p:sldId id="269" r:id="rId16"/>
    <p:sldId id="274" r:id="rId17"/>
    <p:sldId id="275" r:id="rId18"/>
    <p:sldId id="271" r:id="rId19"/>
    <p:sldId id="272" r:id="rId20"/>
    <p:sldId id="273"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02" autoAdjust="0"/>
    <p:restoredTop sz="94660"/>
  </p:normalViewPr>
  <p:slideViewPr>
    <p:cSldViewPr snapToGrid="0">
      <p:cViewPr varScale="1">
        <p:scale>
          <a:sx n="57" d="100"/>
          <a:sy n="57" d="100"/>
        </p:scale>
        <p:origin x="90" y="13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12/12/2015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55599"/>
            <a:ext cx="10515600" cy="2535869"/>
          </a:xfrm>
        </p:spPr>
        <p:txBody>
          <a:bodyPr/>
          <a:lstStyle/>
          <a:p>
            <a:r>
              <a:rPr lang="en-US" dirty="0" smtClean="0"/>
              <a:t/>
            </a:r>
            <a:br>
              <a:rPr lang="en-US" dirty="0" smtClean="0"/>
            </a:br>
            <a:r>
              <a:rPr lang="en-US" dirty="0" smtClean="0"/>
              <a:t>Mastodon </a:t>
            </a:r>
            <a:r>
              <a:rPr lang="en-US" dirty="0" err="1" smtClean="0"/>
              <a:t>Gamezone</a:t>
            </a:r>
            <a:endParaRPr lang="en-US" dirty="0"/>
          </a:p>
        </p:txBody>
      </p:sp>
      <p:sp>
        <p:nvSpPr>
          <p:cNvPr id="3" name="Text Placeholder 2"/>
          <p:cNvSpPr>
            <a:spLocks noGrp="1"/>
          </p:cNvSpPr>
          <p:nvPr>
            <p:ph type="body" sz="half" idx="2"/>
          </p:nvPr>
        </p:nvSpPr>
        <p:spPr>
          <a:xfrm>
            <a:off x="841376" y="3275781"/>
            <a:ext cx="10514012" cy="1140644"/>
          </a:xfrm>
        </p:spPr>
        <p:txBody>
          <a:bodyPr/>
          <a:lstStyle/>
          <a:p>
            <a:r>
              <a:rPr lang="en-US" dirty="0" smtClean="0"/>
              <a:t>By: Kevin Hjelm and Zack </a:t>
            </a:r>
            <a:r>
              <a:rPr lang="en-US" dirty="0" err="1" smtClean="0"/>
              <a:t>Mezera</a:t>
            </a:r>
            <a:endParaRPr lang="en-US" dirty="0" smtClean="0"/>
          </a:p>
          <a:p>
            <a:r>
              <a:rPr lang="en-US" dirty="0" smtClean="0"/>
              <a:t>Instructor: Paul Lin</a:t>
            </a:r>
          </a:p>
          <a:p>
            <a:r>
              <a:rPr lang="en-US" dirty="0" smtClean="0"/>
              <a:t>12-15-15</a:t>
            </a:r>
            <a:endParaRPr lang="en-US" dirty="0"/>
          </a:p>
        </p:txBody>
      </p:sp>
    </p:spTree>
    <p:extLst>
      <p:ext uri="{BB962C8B-B14F-4D97-AF65-F5344CB8AC3E}">
        <p14:creationId xmlns:p14="http://schemas.microsoft.com/office/powerpoint/2010/main" val="3323535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The Database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3389" y="2805026"/>
            <a:ext cx="4991797" cy="1238423"/>
          </a:xfrm>
        </p:spPr>
      </p:pic>
      <p:sp>
        <p:nvSpPr>
          <p:cNvPr id="4" name="Text Placeholder 3"/>
          <p:cNvSpPr>
            <a:spLocks noGrp="1"/>
          </p:cNvSpPr>
          <p:nvPr>
            <p:ph type="body" sz="half" idx="2"/>
          </p:nvPr>
        </p:nvSpPr>
        <p:spPr/>
        <p:txBody>
          <a:bodyPr>
            <a:noAutofit/>
          </a:bodyPr>
          <a:lstStyle/>
          <a:p>
            <a:r>
              <a:rPr lang="en-US" sz="2000" dirty="0" smtClean="0"/>
              <a:t>Started with creating a table called users and making 3 different rows. One called username, password, and ID. We made the username and password both varchar and the id INT. We also made the ID PRIMARY and Auto Increment. </a:t>
            </a:r>
          </a:p>
          <a:p>
            <a:endParaRPr lang="en-US" sz="2000" dirty="0"/>
          </a:p>
          <a:p>
            <a:r>
              <a:rPr lang="en-US" sz="2000" dirty="0" smtClean="0"/>
              <a:t>We filled the rows with the username and password. Those will be the login credentials for the website. </a:t>
            </a:r>
            <a:endParaRPr lang="en-US" sz="2000" dirty="0"/>
          </a:p>
        </p:txBody>
      </p:sp>
    </p:spTree>
    <p:extLst>
      <p:ext uri="{BB962C8B-B14F-4D97-AF65-F5344CB8AC3E}">
        <p14:creationId xmlns:p14="http://schemas.microsoft.com/office/powerpoint/2010/main" val="1026946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Code For DB and Login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2664" y="1825625"/>
            <a:ext cx="5869247" cy="4351338"/>
          </a:xfrm>
        </p:spPr>
      </p:pic>
    </p:spTree>
    <p:extLst>
      <p:ext uri="{BB962C8B-B14F-4D97-AF65-F5344CB8AC3E}">
        <p14:creationId xmlns:p14="http://schemas.microsoft.com/office/powerpoint/2010/main" val="1274279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the Code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3022" y="2590683"/>
            <a:ext cx="4172532" cy="1667108"/>
          </a:xfrm>
        </p:spPr>
      </p:pic>
      <p:sp>
        <p:nvSpPr>
          <p:cNvPr id="4" name="Text Placeholder 3"/>
          <p:cNvSpPr>
            <a:spLocks noGrp="1"/>
          </p:cNvSpPr>
          <p:nvPr>
            <p:ph type="body" sz="half" idx="2"/>
          </p:nvPr>
        </p:nvSpPr>
        <p:spPr/>
        <p:txBody>
          <a:bodyPr>
            <a:normAutofit/>
          </a:bodyPr>
          <a:lstStyle/>
          <a:p>
            <a:r>
              <a:rPr lang="en-US" sz="2000" dirty="0" smtClean="0"/>
              <a:t>The way we coded the login page was pretty simple. The code would throw an error if the wrong credentials were put in, or if nothing was put into the textboxes at all. </a:t>
            </a:r>
            <a:endParaRPr lang="en-US" sz="2000" dirty="0"/>
          </a:p>
        </p:txBody>
      </p:sp>
    </p:spTree>
    <p:extLst>
      <p:ext uri="{BB962C8B-B14F-4D97-AF65-F5344CB8AC3E}">
        <p14:creationId xmlns:p14="http://schemas.microsoft.com/office/powerpoint/2010/main" val="811567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The Code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9126" y="1628524"/>
            <a:ext cx="4820323" cy="3591426"/>
          </a:xfrm>
        </p:spPr>
      </p:pic>
      <p:sp>
        <p:nvSpPr>
          <p:cNvPr id="4" name="Text Placeholder 3"/>
          <p:cNvSpPr>
            <a:spLocks noGrp="1"/>
          </p:cNvSpPr>
          <p:nvPr>
            <p:ph type="body" sz="half" idx="2"/>
          </p:nvPr>
        </p:nvSpPr>
        <p:spPr/>
        <p:txBody>
          <a:bodyPr>
            <a:normAutofit/>
          </a:bodyPr>
          <a:lstStyle/>
          <a:p>
            <a:r>
              <a:rPr lang="en-US" sz="2000" dirty="0" smtClean="0"/>
              <a:t>At first, the code we had for the main page would only allow us to get into the fighter genre of gaming. Anytime we tried to get into another genre, it would throw an error. This is the code design we had at first.</a:t>
            </a:r>
            <a:endParaRPr lang="en-US" sz="2000" dirty="0"/>
          </a:p>
        </p:txBody>
      </p:sp>
    </p:spTree>
    <p:extLst>
      <p:ext uri="{BB962C8B-B14F-4D97-AF65-F5344CB8AC3E}">
        <p14:creationId xmlns:p14="http://schemas.microsoft.com/office/powerpoint/2010/main" val="1999545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Main Page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2916" y="1318918"/>
            <a:ext cx="4972744" cy="4210638"/>
          </a:xfrm>
        </p:spPr>
      </p:pic>
      <p:sp>
        <p:nvSpPr>
          <p:cNvPr id="4" name="Text Placeholder 3"/>
          <p:cNvSpPr>
            <a:spLocks noGrp="1"/>
          </p:cNvSpPr>
          <p:nvPr>
            <p:ph type="body" sz="half" idx="2"/>
          </p:nvPr>
        </p:nvSpPr>
        <p:spPr/>
        <p:txBody>
          <a:bodyPr>
            <a:normAutofit/>
          </a:bodyPr>
          <a:lstStyle/>
          <a:p>
            <a:r>
              <a:rPr lang="en-US" sz="2000" dirty="0" smtClean="0"/>
              <a:t>Here is the code that fixed the issue of us not being able to access the other games in different genres. We had to add one more step in the process, but after adding it in, we thought it better suited the website. </a:t>
            </a:r>
            <a:endParaRPr lang="en-US" sz="2000" dirty="0"/>
          </a:p>
        </p:txBody>
      </p:sp>
    </p:spTree>
    <p:extLst>
      <p:ext uri="{BB962C8B-B14F-4D97-AF65-F5344CB8AC3E}">
        <p14:creationId xmlns:p14="http://schemas.microsoft.com/office/powerpoint/2010/main" val="2860479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Genre Code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143509"/>
            <a:ext cx="6172200" cy="4561456"/>
          </a:xfrm>
        </p:spPr>
      </p:pic>
      <p:sp>
        <p:nvSpPr>
          <p:cNvPr id="4" name="Text Placeholder 3"/>
          <p:cNvSpPr>
            <a:spLocks noGrp="1"/>
          </p:cNvSpPr>
          <p:nvPr>
            <p:ph type="body" sz="half" idx="2"/>
          </p:nvPr>
        </p:nvSpPr>
        <p:spPr/>
        <p:txBody>
          <a:bodyPr>
            <a:normAutofit/>
          </a:bodyPr>
          <a:lstStyle/>
          <a:p>
            <a:r>
              <a:rPr lang="en-US" sz="2000" dirty="0" smtClean="0"/>
              <a:t>Here we updated the code for the genres to fit the new design of the main page. </a:t>
            </a:r>
            <a:endParaRPr lang="en-US" sz="2000" dirty="0"/>
          </a:p>
        </p:txBody>
      </p:sp>
    </p:spTree>
    <p:extLst>
      <p:ext uri="{BB962C8B-B14F-4D97-AF65-F5344CB8AC3E}">
        <p14:creationId xmlns:p14="http://schemas.microsoft.com/office/powerpoint/2010/main" val="1648221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Version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6694" y="1825625"/>
            <a:ext cx="3961186" cy="4351338"/>
          </a:xfrm>
        </p:spPr>
      </p:pic>
    </p:spTree>
    <p:extLst>
      <p:ext uri="{BB962C8B-B14F-4D97-AF65-F5344CB8AC3E}">
        <p14:creationId xmlns:p14="http://schemas.microsoft.com/office/powerpoint/2010/main" val="4268571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Version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9161" y="1825625"/>
            <a:ext cx="4776252" cy="4351338"/>
          </a:xfrm>
        </p:spPr>
      </p:pic>
    </p:spTree>
    <p:extLst>
      <p:ext uri="{BB962C8B-B14F-4D97-AF65-F5344CB8AC3E}">
        <p14:creationId xmlns:p14="http://schemas.microsoft.com/office/powerpoint/2010/main" val="832858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Version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0018" y="1972186"/>
            <a:ext cx="8154538" cy="4058216"/>
          </a:xfrm>
        </p:spPr>
      </p:pic>
    </p:spTree>
    <p:extLst>
      <p:ext uri="{BB962C8B-B14F-4D97-AF65-F5344CB8AC3E}">
        <p14:creationId xmlns:p14="http://schemas.microsoft.com/office/powerpoint/2010/main" val="600265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Version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2033" y="1825625"/>
            <a:ext cx="8230509" cy="4351338"/>
          </a:xfrm>
        </p:spPr>
      </p:pic>
    </p:spTree>
    <p:extLst>
      <p:ext uri="{BB962C8B-B14F-4D97-AF65-F5344CB8AC3E}">
        <p14:creationId xmlns:p14="http://schemas.microsoft.com/office/powerpoint/2010/main" val="352072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We are individuals who are into gaming. Whether that be FPS, MOBA, MMO, or Fighting. </a:t>
            </a:r>
            <a:endParaRPr lang="en-US" dirty="0"/>
          </a:p>
          <a:p>
            <a:r>
              <a:rPr lang="en-US" dirty="0" smtClean="0"/>
              <a:t>Goal: Create a website dedicated to these genres and have the ability to watch and learn about these games. </a:t>
            </a:r>
          </a:p>
          <a:p>
            <a:r>
              <a:rPr lang="en-US" dirty="0" smtClean="0"/>
              <a:t>With the right login credentials, you’ll have access to this site. </a:t>
            </a:r>
          </a:p>
          <a:p>
            <a:endParaRPr lang="en-US" dirty="0"/>
          </a:p>
        </p:txBody>
      </p:sp>
    </p:spTree>
    <p:extLst>
      <p:ext uri="{BB962C8B-B14F-4D97-AF65-F5344CB8AC3E}">
        <p14:creationId xmlns:p14="http://schemas.microsoft.com/office/powerpoint/2010/main" val="3242072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Version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6938" y="1825625"/>
            <a:ext cx="4280699" cy="4351338"/>
          </a:xfrm>
        </p:spPr>
      </p:pic>
    </p:spTree>
    <p:extLst>
      <p:ext uri="{BB962C8B-B14F-4D97-AF65-F5344CB8AC3E}">
        <p14:creationId xmlns:p14="http://schemas.microsoft.com/office/powerpoint/2010/main" val="1663055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a:t>This project was a great way to display the fundamentals we have learned over the semester. For Zack and me, we stressed our project over HTML, CSS, and PHP. We had never dug this deep into making a website like this before. It was a challenge for both of us. There were late nights, head-throbbing confusion, and eureka moments of glory. In the end we were able to create something that we are passionate about. </a:t>
            </a:r>
            <a:endParaRPr lang="en-US" dirty="0"/>
          </a:p>
        </p:txBody>
      </p:sp>
    </p:spTree>
    <p:extLst>
      <p:ext uri="{BB962C8B-B14F-4D97-AF65-F5344CB8AC3E}">
        <p14:creationId xmlns:p14="http://schemas.microsoft.com/office/powerpoint/2010/main" val="1703342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Learned</a:t>
            </a:r>
            <a:endParaRPr lang="en-US" dirty="0"/>
          </a:p>
        </p:txBody>
      </p:sp>
      <p:sp>
        <p:nvSpPr>
          <p:cNvPr id="3" name="Content Placeholder 2"/>
          <p:cNvSpPr>
            <a:spLocks noGrp="1"/>
          </p:cNvSpPr>
          <p:nvPr>
            <p:ph idx="1"/>
          </p:nvPr>
        </p:nvSpPr>
        <p:spPr/>
        <p:txBody>
          <a:bodyPr/>
          <a:lstStyle/>
          <a:p>
            <a:r>
              <a:rPr lang="en-US" dirty="0"/>
              <a:t>HTML, </a:t>
            </a:r>
            <a:r>
              <a:rPr lang="en-US" dirty="0" err="1"/>
              <a:t>Javascript</a:t>
            </a:r>
            <a:r>
              <a:rPr lang="en-US" dirty="0"/>
              <a:t>, PHP, and CSS are essential for any webpage that will need security, an elegant look, and an overall well-structured site. All of these are the fundamental back bone structure for any webpage. A lesson learned throughout this whole process is don’t bite off more than you can chew. We originally wanted to do a home automation project, but realized that it was more than we could handle. Even when we decided to scratch everything and go with the webpage, it was still a huge undertaking for us. Taking time to formulate every little detail in the project process will ensure that the possibilities of problems occurring are knocked down to a minimum. </a:t>
            </a:r>
          </a:p>
        </p:txBody>
      </p:sp>
    </p:spTree>
    <p:extLst>
      <p:ext uri="{BB962C8B-B14F-4D97-AF65-F5344CB8AC3E}">
        <p14:creationId xmlns:p14="http://schemas.microsoft.com/office/powerpoint/2010/main" val="1894411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a:t>
            </a:r>
            <a:endParaRPr lang="en-US" dirty="0"/>
          </a:p>
        </p:txBody>
      </p:sp>
      <p:sp>
        <p:nvSpPr>
          <p:cNvPr id="3" name="Content Placeholder 2"/>
          <p:cNvSpPr>
            <a:spLocks noGrp="1"/>
          </p:cNvSpPr>
          <p:nvPr>
            <p:ph idx="1"/>
          </p:nvPr>
        </p:nvSpPr>
        <p:spPr/>
        <p:txBody>
          <a:bodyPr/>
          <a:lstStyle/>
          <a:p>
            <a:r>
              <a:rPr lang="en-US" dirty="0" smtClean="0"/>
              <a:t>Feel free to ask us some questions</a:t>
            </a:r>
            <a:endParaRPr lang="en-US" dirty="0"/>
          </a:p>
        </p:txBody>
      </p:sp>
    </p:spTree>
    <p:extLst>
      <p:ext uri="{BB962C8B-B14F-4D97-AF65-F5344CB8AC3E}">
        <p14:creationId xmlns:p14="http://schemas.microsoft.com/office/powerpoint/2010/main" val="509374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a:t>
            </a:r>
            <a:endParaRPr lang="en-US" dirty="0"/>
          </a:p>
        </p:txBody>
      </p:sp>
      <p:sp>
        <p:nvSpPr>
          <p:cNvPr id="3" name="Subtitle 2"/>
          <p:cNvSpPr>
            <a:spLocks noGrp="1"/>
          </p:cNvSpPr>
          <p:nvPr>
            <p:ph type="subTitle" idx="1"/>
          </p:nvPr>
        </p:nvSpPr>
        <p:spPr/>
        <p:txBody>
          <a:bodyPr/>
          <a:lstStyle/>
          <a:p>
            <a:r>
              <a:rPr lang="en-US" dirty="0" smtClean="0"/>
              <a:t>Now Time For The</a:t>
            </a:r>
            <a:endParaRPr lang="en-US" dirty="0"/>
          </a:p>
        </p:txBody>
      </p:sp>
    </p:spTree>
    <p:extLst>
      <p:ext uri="{BB962C8B-B14F-4D97-AF65-F5344CB8AC3E}">
        <p14:creationId xmlns:p14="http://schemas.microsoft.com/office/powerpoint/2010/main" val="1610328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Content Placeholder 2"/>
          <p:cNvSpPr>
            <a:spLocks noGrp="1"/>
          </p:cNvSpPr>
          <p:nvPr>
            <p:ph idx="1"/>
          </p:nvPr>
        </p:nvSpPr>
        <p:spPr/>
        <p:txBody>
          <a:bodyPr/>
          <a:lstStyle/>
          <a:p>
            <a:r>
              <a:rPr lang="en-US" dirty="0" smtClean="0"/>
              <a:t>The website we created will allow the user to pick a genre of game and then choose a game within the genre to learn about. There will be three different games within the genre that we felt are popular within the industry of gaming. After choosing the game the user will be able to read a brief history of the game and how the game works. There will also be pictures and a link to the game’s stream. </a:t>
            </a:r>
            <a:endParaRPr lang="en-US" dirty="0"/>
          </a:p>
        </p:txBody>
      </p:sp>
    </p:spTree>
    <p:extLst>
      <p:ext uri="{BB962C8B-B14F-4D97-AF65-F5344CB8AC3E}">
        <p14:creationId xmlns:p14="http://schemas.microsoft.com/office/powerpoint/2010/main" val="1243672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System/Hardware Requirements</a:t>
            </a:r>
            <a:endParaRPr lang="en-US" dirty="0"/>
          </a:p>
        </p:txBody>
      </p:sp>
      <p:sp>
        <p:nvSpPr>
          <p:cNvPr id="3" name="Content Placeholder 2"/>
          <p:cNvSpPr>
            <a:spLocks noGrp="1"/>
          </p:cNvSpPr>
          <p:nvPr>
            <p:ph idx="1"/>
          </p:nvPr>
        </p:nvSpPr>
        <p:spPr/>
        <p:txBody>
          <a:bodyPr/>
          <a:lstStyle/>
          <a:p>
            <a:r>
              <a:rPr lang="en-US" dirty="0" smtClean="0"/>
              <a:t>You wont need a high end machine to access this website. Although there are a couple things that we could suggest that you have in order to use our website smoothly. </a:t>
            </a:r>
          </a:p>
          <a:p>
            <a:r>
              <a:rPr lang="en-US" dirty="0" smtClean="0"/>
              <a:t>Have Core 2 duo or better</a:t>
            </a:r>
          </a:p>
          <a:p>
            <a:r>
              <a:rPr lang="en-US" dirty="0" smtClean="0"/>
              <a:t>2 GB of RAM or more</a:t>
            </a:r>
          </a:p>
          <a:p>
            <a:r>
              <a:rPr lang="en-US" dirty="0" smtClean="0"/>
              <a:t>80 GB HDD or better</a:t>
            </a:r>
          </a:p>
          <a:p>
            <a:r>
              <a:rPr lang="en-US" dirty="0" smtClean="0"/>
              <a:t>On board graphics or better</a:t>
            </a:r>
          </a:p>
          <a:p>
            <a:r>
              <a:rPr lang="en-US" dirty="0" smtClean="0"/>
              <a:t>Updated Flash and Java</a:t>
            </a:r>
          </a:p>
          <a:p>
            <a:r>
              <a:rPr lang="en-US" dirty="0" smtClean="0"/>
              <a:t>Using Chrome or Firefox</a:t>
            </a:r>
          </a:p>
          <a:p>
            <a:endParaRPr lang="en-US" dirty="0"/>
          </a:p>
        </p:txBody>
      </p:sp>
    </p:spTree>
    <p:extLst>
      <p:ext uri="{BB962C8B-B14F-4D97-AF65-F5344CB8AC3E}">
        <p14:creationId xmlns:p14="http://schemas.microsoft.com/office/powerpoint/2010/main" val="149765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Software/Hardware Design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6351" y="1825625"/>
            <a:ext cx="5481872" cy="4351338"/>
          </a:xfrm>
        </p:spPr>
      </p:pic>
    </p:spTree>
    <p:extLst>
      <p:ext uri="{BB962C8B-B14F-4D97-AF65-F5344CB8AC3E}">
        <p14:creationId xmlns:p14="http://schemas.microsoft.com/office/powerpoint/2010/main" val="349668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Login Page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632" y="1825625"/>
            <a:ext cx="8371311" cy="4351338"/>
          </a:xfrm>
        </p:spPr>
      </p:pic>
    </p:spTree>
    <p:extLst>
      <p:ext uri="{BB962C8B-B14F-4D97-AF65-F5344CB8AC3E}">
        <p14:creationId xmlns:p14="http://schemas.microsoft.com/office/powerpoint/2010/main" val="3297175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Page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632" y="1825625"/>
            <a:ext cx="8371311" cy="4351338"/>
          </a:xfrm>
        </p:spPr>
      </p:pic>
    </p:spTree>
    <p:extLst>
      <p:ext uri="{BB962C8B-B14F-4D97-AF65-F5344CB8AC3E}">
        <p14:creationId xmlns:p14="http://schemas.microsoft.com/office/powerpoint/2010/main" val="3544887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Page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632" y="1825625"/>
            <a:ext cx="8371311" cy="4351338"/>
          </a:xfrm>
        </p:spPr>
      </p:pic>
    </p:spTree>
    <p:extLst>
      <p:ext uri="{BB962C8B-B14F-4D97-AF65-F5344CB8AC3E}">
        <p14:creationId xmlns:p14="http://schemas.microsoft.com/office/powerpoint/2010/main" val="2279833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PHP My Admin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9179" y="3271816"/>
            <a:ext cx="4420217" cy="304843"/>
          </a:xfrm>
        </p:spPr>
      </p:pic>
      <p:sp>
        <p:nvSpPr>
          <p:cNvPr id="4" name="Text Placeholder 3"/>
          <p:cNvSpPr>
            <a:spLocks noGrp="1"/>
          </p:cNvSpPr>
          <p:nvPr>
            <p:ph type="body" sz="half" idx="2"/>
          </p:nvPr>
        </p:nvSpPr>
        <p:spPr/>
        <p:txBody>
          <a:bodyPr>
            <a:normAutofit/>
          </a:bodyPr>
          <a:lstStyle/>
          <a:p>
            <a:r>
              <a:rPr lang="en-US" sz="2000" dirty="0" smtClean="0"/>
              <a:t>The first step to creating the database and table was to log into the PHP </a:t>
            </a:r>
            <a:r>
              <a:rPr lang="en-US" sz="2000" dirty="0" err="1" smtClean="0"/>
              <a:t>MyAdmin</a:t>
            </a:r>
            <a:r>
              <a:rPr lang="en-US" sz="2000" dirty="0" smtClean="0"/>
              <a:t>. To get to this, click on the admin button in XMAPP. </a:t>
            </a:r>
            <a:endParaRPr lang="en-US" sz="2000" dirty="0"/>
          </a:p>
        </p:txBody>
      </p:sp>
    </p:spTree>
    <p:extLst>
      <p:ext uri="{BB962C8B-B14F-4D97-AF65-F5344CB8AC3E}">
        <p14:creationId xmlns:p14="http://schemas.microsoft.com/office/powerpoint/2010/main" val="1840868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3184</TotalTime>
  <Words>735</Words>
  <Application>Microsoft Office PowerPoint</Application>
  <PresentationFormat>Widescreen</PresentationFormat>
  <Paragraphs>50</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Corbel</vt:lpstr>
      <vt:lpstr>Depth</vt:lpstr>
      <vt:lpstr> Mastodon Gamezone</vt:lpstr>
      <vt:lpstr>Introduction</vt:lpstr>
      <vt:lpstr>Executive Summary</vt:lpstr>
      <vt:lpstr>System/Hardware Requirements</vt:lpstr>
      <vt:lpstr>System Software/Hardware Design</vt:lpstr>
      <vt:lpstr>Login Page</vt:lpstr>
      <vt:lpstr>Main Page</vt:lpstr>
      <vt:lpstr>Game Page</vt:lpstr>
      <vt:lpstr>PHP My Admin</vt:lpstr>
      <vt:lpstr>Setting Up The Database</vt:lpstr>
      <vt:lpstr>The Code For DB and Login</vt:lpstr>
      <vt:lpstr>Testing the Code</vt:lpstr>
      <vt:lpstr>Testing The Code</vt:lpstr>
      <vt:lpstr>Fixed Main Page</vt:lpstr>
      <vt:lpstr>Updated Genre Code</vt:lpstr>
      <vt:lpstr>Error Version</vt:lpstr>
      <vt:lpstr>Error Version</vt:lpstr>
      <vt:lpstr>Final Version</vt:lpstr>
      <vt:lpstr>Final Version</vt:lpstr>
      <vt:lpstr>Final Version</vt:lpstr>
      <vt:lpstr>Conclusion</vt:lpstr>
      <vt:lpstr>Lesson Learned</vt:lpstr>
      <vt:lpstr>Q/A?????????????????????????</vt:lpstr>
      <vt:lpstr>DEMO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Mastodon Gamezone</dc:title>
  <dc:creator>Kevin Hjelm</dc:creator>
  <cp:lastModifiedBy>Kevin Hjelm</cp:lastModifiedBy>
  <cp:revision>10</cp:revision>
  <dcterms:created xsi:type="dcterms:W3CDTF">2015-12-12T21:31:40Z</dcterms:created>
  <dcterms:modified xsi:type="dcterms:W3CDTF">2015-12-15T02:36:29Z</dcterms:modified>
</cp:coreProperties>
</file>