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B12A8-65E9-4E8E-A60C-8D11F893C225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0EE3-77F3-46E2-AEB6-0E374AA7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096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B12A8-65E9-4E8E-A60C-8D11F893C225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0EE3-77F3-46E2-AEB6-0E374AA7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72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B12A8-65E9-4E8E-A60C-8D11F893C225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0EE3-77F3-46E2-AEB6-0E374AA7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393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B12A8-65E9-4E8E-A60C-8D11F893C225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0EE3-77F3-46E2-AEB6-0E374AA7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45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B12A8-65E9-4E8E-A60C-8D11F893C225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0EE3-77F3-46E2-AEB6-0E374AA7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05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B12A8-65E9-4E8E-A60C-8D11F893C225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0EE3-77F3-46E2-AEB6-0E374AA7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41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B12A8-65E9-4E8E-A60C-8D11F893C225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0EE3-77F3-46E2-AEB6-0E374AA7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12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B12A8-65E9-4E8E-A60C-8D11F893C225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0EE3-77F3-46E2-AEB6-0E374AA7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10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B12A8-65E9-4E8E-A60C-8D11F893C225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0EE3-77F3-46E2-AEB6-0E374AA7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15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B12A8-65E9-4E8E-A60C-8D11F893C225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0EE3-77F3-46E2-AEB6-0E374AA7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845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B12A8-65E9-4E8E-A60C-8D11F893C225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0EE3-77F3-46E2-AEB6-0E374AA7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69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B12A8-65E9-4E8E-A60C-8D11F893C225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30EE3-77F3-46E2-AEB6-0E374AA7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8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Relationship Id="rId9" Type="http://schemas.openxmlformats.org/officeDocument/2006/relationships/slide" Target="slide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1.xml"/><Relationship Id="rId7" Type="http://schemas.openxmlformats.org/officeDocument/2006/relationships/slide" Target="slid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10" Type="http://schemas.openxmlformats.org/officeDocument/2006/relationships/slide" Target="slide8.xml"/><Relationship Id="rId4" Type="http://schemas.openxmlformats.org/officeDocument/2006/relationships/slide" Target="slide2.xml"/><Relationship Id="rId9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1.xml"/><Relationship Id="rId7" Type="http://schemas.openxmlformats.org/officeDocument/2006/relationships/slide" Target="slide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10" Type="http://schemas.openxmlformats.org/officeDocument/2006/relationships/slide" Target="slide8.xml"/><Relationship Id="rId4" Type="http://schemas.openxmlformats.org/officeDocument/2006/relationships/slide" Target="slide2.xml"/><Relationship Id="rId9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1.xml"/><Relationship Id="rId7" Type="http://schemas.openxmlformats.org/officeDocument/2006/relationships/slide" Target="slide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10" Type="http://schemas.openxmlformats.org/officeDocument/2006/relationships/slide" Target="slide8.xml"/><Relationship Id="rId4" Type="http://schemas.openxmlformats.org/officeDocument/2006/relationships/slide" Target="slide2.xml"/><Relationship Id="rId9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1.xml"/><Relationship Id="rId7" Type="http://schemas.openxmlformats.org/officeDocument/2006/relationships/slide" Target="slide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10" Type="http://schemas.openxmlformats.org/officeDocument/2006/relationships/slide" Target="slide8.xml"/><Relationship Id="rId4" Type="http://schemas.openxmlformats.org/officeDocument/2006/relationships/slide" Target="slide2.xml"/><Relationship Id="rId9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1.xml"/><Relationship Id="rId7" Type="http://schemas.openxmlformats.org/officeDocument/2006/relationships/slide" Target="slide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10" Type="http://schemas.openxmlformats.org/officeDocument/2006/relationships/slide" Target="slide8.xml"/><Relationship Id="rId4" Type="http://schemas.openxmlformats.org/officeDocument/2006/relationships/slide" Target="slide2.xml"/><Relationship Id="rId9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1.xml"/><Relationship Id="rId7" Type="http://schemas.openxmlformats.org/officeDocument/2006/relationships/slide" Target="slide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10" Type="http://schemas.openxmlformats.org/officeDocument/2006/relationships/slide" Target="slide8.xml"/><Relationship Id="rId4" Type="http://schemas.openxmlformats.org/officeDocument/2006/relationships/slide" Target="slide2.xml"/><Relationship Id="rId9" Type="http://schemas.openxmlformats.org/officeDocument/2006/relationships/slide" Target="slid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1.xml"/><Relationship Id="rId7" Type="http://schemas.openxmlformats.org/officeDocument/2006/relationships/slide" Target="slide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10" Type="http://schemas.openxmlformats.org/officeDocument/2006/relationships/slide" Target="slide8.xml"/><Relationship Id="rId4" Type="http://schemas.openxmlformats.org/officeDocument/2006/relationships/slide" Target="slide2.xml"/><Relationship Id="rId9" Type="http://schemas.openxmlformats.org/officeDocument/2006/relationships/slide" Target="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875" y="38100"/>
            <a:ext cx="8858250" cy="6781800"/>
          </a:xfrm>
          <a:prstGeom prst="rect">
            <a:avLst/>
          </a:prstGeom>
        </p:spPr>
      </p:pic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1666875" y="1433762"/>
            <a:ext cx="1910514" cy="53861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3998184" y="93785"/>
            <a:ext cx="1863354" cy="3141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3998184" y="3639810"/>
            <a:ext cx="1863354" cy="31800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hlinkClick r:id="rId6" action="ppaction://hlinksldjump"/>
          </p:cNvPr>
          <p:cNvSpPr/>
          <p:nvPr/>
        </p:nvSpPr>
        <p:spPr>
          <a:xfrm>
            <a:off x="6282333" y="93785"/>
            <a:ext cx="1910514" cy="47208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hlinkClick r:id="rId7" action="ppaction://hlinksldjump"/>
          </p:cNvPr>
          <p:cNvSpPr/>
          <p:nvPr/>
        </p:nvSpPr>
        <p:spPr>
          <a:xfrm>
            <a:off x="6282333" y="5215668"/>
            <a:ext cx="1910514" cy="16042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hlinkClick r:id="rId8" action="ppaction://hlinksldjump"/>
          </p:cNvPr>
          <p:cNvSpPr/>
          <p:nvPr/>
        </p:nvSpPr>
        <p:spPr>
          <a:xfrm>
            <a:off x="8613642" y="93785"/>
            <a:ext cx="1911483" cy="3141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hlinkClick r:id="rId9" action="ppaction://hlinksldjump"/>
          </p:cNvPr>
          <p:cNvSpPr/>
          <p:nvPr/>
        </p:nvSpPr>
        <p:spPr>
          <a:xfrm>
            <a:off x="8566482" y="3639810"/>
            <a:ext cx="1958643" cy="31800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1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462" y="0"/>
            <a:ext cx="8877300" cy="6781800"/>
          </a:xfrm>
          <a:prstGeom prst="rect">
            <a:avLst/>
          </a:prstGeom>
        </p:spPr>
      </p:pic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1817693" y="1967008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1817692" y="2488376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817692" y="2989847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817691" y="3491318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1817691" y="4010681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hlinkClick r:id="rId8" action="ppaction://hlinksldjump"/>
          </p:cNvPr>
          <p:cNvSpPr/>
          <p:nvPr/>
        </p:nvSpPr>
        <p:spPr>
          <a:xfrm>
            <a:off x="1817691" y="4512152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hlinkClick r:id="rId9" action="ppaction://hlinksldjump"/>
          </p:cNvPr>
          <p:cNvSpPr/>
          <p:nvPr/>
        </p:nvSpPr>
        <p:spPr>
          <a:xfrm>
            <a:off x="1817690" y="5013623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hlinkClick r:id="rId10" action="ppaction://hlinksldjump"/>
          </p:cNvPr>
          <p:cNvSpPr/>
          <p:nvPr/>
        </p:nvSpPr>
        <p:spPr>
          <a:xfrm>
            <a:off x="1817690" y="5515094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6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722" y="24218"/>
            <a:ext cx="8848725" cy="6762750"/>
          </a:xfrm>
          <a:prstGeom prst="rect">
            <a:avLst/>
          </a:prstGeom>
        </p:spPr>
      </p:pic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1817693" y="1967008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1817692" y="2488376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817692" y="2989847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817691" y="3491318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1817691" y="4010681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hlinkClick r:id="rId8" action="ppaction://hlinksldjump"/>
          </p:cNvPr>
          <p:cNvSpPr/>
          <p:nvPr/>
        </p:nvSpPr>
        <p:spPr>
          <a:xfrm>
            <a:off x="1817691" y="4512152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hlinkClick r:id="rId9" action="ppaction://hlinksldjump"/>
          </p:cNvPr>
          <p:cNvSpPr/>
          <p:nvPr/>
        </p:nvSpPr>
        <p:spPr>
          <a:xfrm>
            <a:off x="1817690" y="5013623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hlinkClick r:id="rId10" action="ppaction://hlinksldjump"/>
          </p:cNvPr>
          <p:cNvSpPr/>
          <p:nvPr/>
        </p:nvSpPr>
        <p:spPr>
          <a:xfrm>
            <a:off x="1817690" y="5515094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25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5395" y="0"/>
            <a:ext cx="8867775" cy="6772275"/>
          </a:xfrm>
          <a:prstGeom prst="rect">
            <a:avLst/>
          </a:prstGeom>
        </p:spPr>
      </p:pic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1817693" y="1967008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1817692" y="2488376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817692" y="2989847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817691" y="3491318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1817691" y="4010681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hlinkClick r:id="rId8" action="ppaction://hlinksldjump"/>
          </p:cNvPr>
          <p:cNvSpPr/>
          <p:nvPr/>
        </p:nvSpPr>
        <p:spPr>
          <a:xfrm>
            <a:off x="1817691" y="4512152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hlinkClick r:id="rId9" action="ppaction://hlinksldjump"/>
          </p:cNvPr>
          <p:cNvSpPr/>
          <p:nvPr/>
        </p:nvSpPr>
        <p:spPr>
          <a:xfrm>
            <a:off x="1817690" y="5013623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hlinkClick r:id="rId10" action="ppaction://hlinksldjump"/>
          </p:cNvPr>
          <p:cNvSpPr/>
          <p:nvPr/>
        </p:nvSpPr>
        <p:spPr>
          <a:xfrm>
            <a:off x="1817690" y="5515094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4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112" y="42862"/>
            <a:ext cx="8867775" cy="6772275"/>
          </a:xfrm>
          <a:prstGeom prst="rect">
            <a:avLst/>
          </a:prstGeom>
        </p:spPr>
      </p:pic>
      <p:sp>
        <p:nvSpPr>
          <p:cNvPr id="15" name="Rectangle 14">
            <a:hlinkClick r:id="rId3" action="ppaction://hlinksldjump"/>
          </p:cNvPr>
          <p:cNvSpPr/>
          <p:nvPr/>
        </p:nvSpPr>
        <p:spPr>
          <a:xfrm>
            <a:off x="1778615" y="2131131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1778614" y="2652499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78614" y="3153970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1778613" y="3655441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1778613" y="4174804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1778613" y="4676275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hlinkClick r:id="rId9" action="ppaction://hlinksldjump"/>
          </p:cNvPr>
          <p:cNvSpPr/>
          <p:nvPr/>
        </p:nvSpPr>
        <p:spPr>
          <a:xfrm>
            <a:off x="1778612" y="5177746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hlinkClick r:id="rId10" action="ppaction://hlinksldjump"/>
          </p:cNvPr>
          <p:cNvSpPr/>
          <p:nvPr/>
        </p:nvSpPr>
        <p:spPr>
          <a:xfrm>
            <a:off x="1778612" y="5679217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6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7350" y="42862"/>
            <a:ext cx="8877300" cy="6772275"/>
          </a:xfrm>
          <a:prstGeom prst="rect">
            <a:avLst/>
          </a:prstGeom>
        </p:spPr>
      </p:pic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1778615" y="2131131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1778614" y="2652499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778614" y="3153970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78613" y="3655441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1778613" y="4174804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hlinkClick r:id="rId8" action="ppaction://hlinksldjump"/>
          </p:cNvPr>
          <p:cNvSpPr/>
          <p:nvPr/>
        </p:nvSpPr>
        <p:spPr>
          <a:xfrm>
            <a:off x="1778613" y="4676275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hlinkClick r:id="rId9" action="ppaction://hlinksldjump"/>
          </p:cNvPr>
          <p:cNvSpPr/>
          <p:nvPr/>
        </p:nvSpPr>
        <p:spPr>
          <a:xfrm>
            <a:off x="1778612" y="5177746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hlinkClick r:id="rId10" action="ppaction://hlinksldjump"/>
          </p:cNvPr>
          <p:cNvSpPr/>
          <p:nvPr/>
        </p:nvSpPr>
        <p:spPr>
          <a:xfrm>
            <a:off x="1778612" y="5679217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3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587" y="33337"/>
            <a:ext cx="8886825" cy="6791325"/>
          </a:xfrm>
          <a:prstGeom prst="rect">
            <a:avLst/>
          </a:prstGeom>
        </p:spPr>
      </p:pic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1778615" y="2131131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1778614" y="2652499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778614" y="3153970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78613" y="3655441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1778613" y="4174804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hlinkClick r:id="rId8" action="ppaction://hlinksldjump"/>
          </p:cNvPr>
          <p:cNvSpPr/>
          <p:nvPr/>
        </p:nvSpPr>
        <p:spPr>
          <a:xfrm>
            <a:off x="1778613" y="4676275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hlinkClick r:id="rId9" action="ppaction://hlinksldjump"/>
          </p:cNvPr>
          <p:cNvSpPr/>
          <p:nvPr/>
        </p:nvSpPr>
        <p:spPr>
          <a:xfrm>
            <a:off x="1778612" y="5177746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hlinkClick r:id="rId10" action="ppaction://hlinksldjump"/>
          </p:cNvPr>
          <p:cNvSpPr/>
          <p:nvPr/>
        </p:nvSpPr>
        <p:spPr>
          <a:xfrm>
            <a:off x="1778612" y="5679217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6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587" y="38100"/>
            <a:ext cx="8886825" cy="6781800"/>
          </a:xfrm>
          <a:prstGeom prst="rect">
            <a:avLst/>
          </a:prstGeom>
        </p:spPr>
      </p:pic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1778615" y="2131131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1778614" y="2652499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778614" y="3153970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778613" y="3655441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1778613" y="4174804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hlinkClick r:id="rId8" action="ppaction://hlinksldjump"/>
          </p:cNvPr>
          <p:cNvSpPr/>
          <p:nvPr/>
        </p:nvSpPr>
        <p:spPr>
          <a:xfrm>
            <a:off x="1778613" y="4676275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hlinkClick r:id="rId9" action="ppaction://hlinksldjump"/>
          </p:cNvPr>
          <p:cNvSpPr/>
          <p:nvPr/>
        </p:nvSpPr>
        <p:spPr>
          <a:xfrm>
            <a:off x="1778612" y="5177746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hlinkClick r:id="rId10" action="ppaction://hlinksldjump"/>
          </p:cNvPr>
          <p:cNvSpPr/>
          <p:nvPr/>
        </p:nvSpPr>
        <p:spPr>
          <a:xfrm>
            <a:off x="1778612" y="5679217"/>
            <a:ext cx="1732547" cy="40105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6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Austin Szilagyi</dc:creator>
  <cp:lastModifiedBy>Austin Szilagyi</cp:lastModifiedBy>
  <cp:revision>7</cp:revision>
  <dcterms:created xsi:type="dcterms:W3CDTF">2015-12-10T01:02:18Z</dcterms:created>
  <dcterms:modified xsi:type="dcterms:W3CDTF">2015-12-10T02:12:38Z</dcterms:modified>
</cp:coreProperties>
</file>