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9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4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1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5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4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6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B12A8-65E9-4E8E-A60C-8D11F893C22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0EE3-77F3-46E2-AEB6-0E374AA7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8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38100"/>
            <a:ext cx="8858250" cy="6781800"/>
          </a:xfrm>
          <a:prstGeom prst="rect">
            <a:avLst/>
          </a:prstGeom>
        </p:spPr>
      </p:pic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666875" y="1433762"/>
            <a:ext cx="1910514" cy="538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3998184" y="93785"/>
            <a:ext cx="1863354" cy="3141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3998184" y="3639810"/>
            <a:ext cx="1863354" cy="318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6282333" y="93785"/>
            <a:ext cx="1910514" cy="47208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6282333" y="5215668"/>
            <a:ext cx="1910514" cy="1604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8613642" y="93785"/>
            <a:ext cx="1911483" cy="3141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9" action="ppaction://hlinksldjump"/>
          </p:cNvPr>
          <p:cNvSpPr/>
          <p:nvPr/>
        </p:nvSpPr>
        <p:spPr>
          <a:xfrm>
            <a:off x="8566482" y="3639810"/>
            <a:ext cx="1958643" cy="318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462" y="0"/>
            <a:ext cx="8877300" cy="67818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817693" y="1967008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817692" y="248837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817692" y="298984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817691" y="3491318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817691" y="401068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1817691" y="4512152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1817690" y="5013623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817690" y="551509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722" y="24218"/>
            <a:ext cx="8848725" cy="676275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817693" y="1967008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817692" y="248837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817692" y="298984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817691" y="3491318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817691" y="401068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1817691" y="4512152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1817690" y="5013623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817690" y="551509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395" y="0"/>
            <a:ext cx="8867775" cy="6772275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817693" y="1967008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817692" y="248837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817692" y="298984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817691" y="3491318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817691" y="401068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1817691" y="4512152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1817690" y="5013623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817690" y="551509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42862"/>
            <a:ext cx="8867775" cy="6772275"/>
          </a:xfrm>
          <a:prstGeom prst="rect">
            <a:avLst/>
          </a:prstGeom>
        </p:spPr>
      </p:pic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1778615" y="213113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778614" y="2652499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78614" y="3153970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778613" y="365544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1778613" y="417480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1778613" y="4676275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1778612" y="517774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10" action="ppaction://hlinksldjump"/>
          </p:cNvPr>
          <p:cNvSpPr/>
          <p:nvPr/>
        </p:nvSpPr>
        <p:spPr>
          <a:xfrm>
            <a:off x="1778612" y="567921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42862"/>
            <a:ext cx="8877300" cy="6772275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778615" y="213113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778614" y="2652499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778614" y="3153970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78613" y="365544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778613" y="417480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1778613" y="4676275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1778612" y="517774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778612" y="567921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33337"/>
            <a:ext cx="8886825" cy="6791325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778615" y="213113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778614" y="2652499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778614" y="3153970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78613" y="365544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778613" y="417480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1778613" y="4676275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1778612" y="517774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778612" y="567921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38100"/>
            <a:ext cx="8886825" cy="67818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778615" y="213113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778614" y="2652499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778614" y="3153970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78613" y="3655441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778613" y="4174804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1778613" y="4676275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1778612" y="5177746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778612" y="5679217"/>
            <a:ext cx="1732547" cy="40105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Szilagyi</dc:creator>
  <cp:lastModifiedBy>Austin Szilagyi</cp:lastModifiedBy>
  <cp:revision>7</cp:revision>
  <dcterms:created xsi:type="dcterms:W3CDTF">2015-12-10T01:02:18Z</dcterms:created>
  <dcterms:modified xsi:type="dcterms:W3CDTF">2015-12-10T02:12:38Z</dcterms:modified>
</cp:coreProperties>
</file>