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2" r:id="rId4"/>
    <p:sldId id="264" r:id="rId5"/>
    <p:sldId id="260" r:id="rId6"/>
    <p:sldId id="259" r:id="rId7"/>
    <p:sldId id="263" r:id="rId8"/>
    <p:sldId id="269" r:id="rId9"/>
    <p:sldId id="261" r:id="rId10"/>
    <p:sldId id="266" r:id="rId11"/>
    <p:sldId id="268"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FA20D-C2F5-9349-AD13-C162BBAF1458}" type="datetimeFigureOut">
              <a:rPr lang="en-US" smtClean="0"/>
              <a:t>12/13/2016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F085C4-85AD-A44C-AD49-1B556BC74AAE}" type="slidenum">
              <a:rPr lang="en-US" smtClean="0"/>
              <a:t>‹#›</a:t>
            </a:fld>
            <a:endParaRPr lang="en-US"/>
          </a:p>
        </p:txBody>
      </p:sp>
    </p:spTree>
    <p:extLst>
      <p:ext uri="{BB962C8B-B14F-4D97-AF65-F5344CB8AC3E}">
        <p14:creationId xmlns:p14="http://schemas.microsoft.com/office/powerpoint/2010/main" val="108273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12/13/2016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12/13/2016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12/13/2016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12/13/2016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12/13/2016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12/13/2016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12/13/2016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w3schools.com/html/default.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PC Guy</a:t>
            </a:r>
            <a:endParaRPr lang="en-US" dirty="0"/>
          </a:p>
        </p:txBody>
      </p:sp>
      <p:sp>
        <p:nvSpPr>
          <p:cNvPr id="3" name="Subtitle 2"/>
          <p:cNvSpPr>
            <a:spLocks noGrp="1"/>
          </p:cNvSpPr>
          <p:nvPr>
            <p:ph type="subTitle" idx="1"/>
          </p:nvPr>
        </p:nvSpPr>
        <p:spPr>
          <a:xfrm>
            <a:off x="2362199" y="5584959"/>
            <a:ext cx="9144000" cy="754025"/>
          </a:xfrm>
        </p:spPr>
        <p:txBody>
          <a:bodyPr/>
          <a:lstStyle/>
          <a:p>
            <a:r>
              <a:rPr lang="en-US" dirty="0" smtClean="0"/>
              <a:t>By:  Santos Covarrubias &amp; Trenton Lemon</a:t>
            </a:r>
            <a:endParaRPr lang="en-US" dirty="0"/>
          </a:p>
        </p:txBody>
      </p:sp>
      <p:sp>
        <p:nvSpPr>
          <p:cNvPr id="4" name="Subtitle 2"/>
          <p:cNvSpPr txBox="1">
            <a:spLocks/>
          </p:cNvSpPr>
          <p:nvPr/>
        </p:nvSpPr>
        <p:spPr>
          <a:xfrm>
            <a:off x="2362199" y="3846775"/>
            <a:ext cx="9144000" cy="754025"/>
          </a:xfrm>
          <a:prstGeom prst="rect">
            <a:avLst/>
          </a:prstGeom>
        </p:spPr>
        <p:txBody>
          <a:bodyPr vert="horz" lIns="91440" tIns="45720" rIns="91440" bIns="45720" rtlCol="0" anchor="b">
            <a:normAutofit/>
          </a:bodyPr>
          <a:lstStyle>
            <a:lvl1pPr marL="0" indent="0" algn="r" defTabSz="914400" rtl="0" eaLnBrk="1" latinLnBrk="0" hangingPunct="1">
              <a:lnSpc>
                <a:spcPct val="90000"/>
              </a:lnSpc>
              <a:spcBef>
                <a:spcPts val="1000"/>
              </a:spcBef>
              <a:buFont typeface="Arial" panose="020B0604020202020204" pitchFamily="34" charset="0"/>
              <a:buNone/>
              <a:defRPr sz="3200" b="0" kern="120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IT Consulting </a:t>
            </a:r>
            <a:r>
              <a:rPr lang="mr-IN" dirty="0" smtClean="0"/>
              <a:t>–</a:t>
            </a:r>
            <a:r>
              <a:rPr lang="en-US" dirty="0" smtClean="0"/>
              <a:t> Service Sales</a:t>
            </a:r>
            <a:endParaRPr lang="en-US" dirty="0"/>
          </a:p>
        </p:txBody>
      </p:sp>
      <p:sp>
        <p:nvSpPr>
          <p:cNvPr id="6" name="TextBox 5"/>
          <p:cNvSpPr txBox="1"/>
          <p:nvPr/>
        </p:nvSpPr>
        <p:spPr>
          <a:xfrm>
            <a:off x="7230035" y="6338984"/>
            <a:ext cx="4123765" cy="369332"/>
          </a:xfrm>
          <a:prstGeom prst="rect">
            <a:avLst/>
          </a:prstGeom>
          <a:noFill/>
        </p:spPr>
        <p:txBody>
          <a:bodyPr wrap="square" rtlCol="0">
            <a:spAutoFit/>
          </a:bodyPr>
          <a:lstStyle/>
          <a:p>
            <a:r>
              <a:rPr lang="en-US" dirty="0" smtClean="0"/>
              <a:t>ITC 250/CPET 499 </a:t>
            </a:r>
            <a:r>
              <a:rPr lang="en-US" smtClean="0"/>
              <a:t>Web Systems (12/13/16)</a:t>
            </a:r>
            <a:endParaRPr lang="en-US"/>
          </a:p>
        </p:txBody>
      </p:sp>
    </p:spTree>
    <p:extLst>
      <p:ext uri="{BB962C8B-B14F-4D97-AF65-F5344CB8AC3E}">
        <p14:creationId xmlns:p14="http://schemas.microsoft.com/office/powerpoint/2010/main" val="1420250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a:bodyPr>
          <a:lstStyle/>
          <a:p>
            <a:pPr lvl="0"/>
            <a:r>
              <a:rPr lang="en-US" dirty="0" smtClean="0"/>
              <a:t>Tasks take longer than expected</a:t>
            </a:r>
            <a:endParaRPr lang="en-US" dirty="0"/>
          </a:p>
          <a:p>
            <a:pPr lvl="0"/>
            <a:r>
              <a:rPr lang="en-US" dirty="0" smtClean="0"/>
              <a:t>Do not under-estimate </a:t>
            </a:r>
            <a:r>
              <a:rPr lang="en-US" dirty="0"/>
              <a:t>the complexity of a task.</a:t>
            </a:r>
          </a:p>
          <a:p>
            <a:pPr lvl="0"/>
            <a:r>
              <a:rPr lang="en-US" dirty="0"/>
              <a:t>There is never too much debugging.</a:t>
            </a:r>
          </a:p>
          <a:p>
            <a:pPr lvl="0"/>
            <a:r>
              <a:rPr lang="en-US" dirty="0"/>
              <a:t>More debugging time should have been added to our time line.</a:t>
            </a:r>
          </a:p>
          <a:p>
            <a:pPr lvl="0"/>
            <a:r>
              <a:rPr lang="en-US" dirty="0"/>
              <a:t>Extra reading on databases would have been helpful.</a:t>
            </a:r>
          </a:p>
          <a:p>
            <a:pPr lvl="0"/>
            <a:r>
              <a:rPr lang="en-US" dirty="0"/>
              <a:t>Learned how to work with someone else on a website and merge the progress made by two individuals to end up with one website that is up-to-date. </a:t>
            </a:r>
          </a:p>
          <a:p>
            <a:endParaRPr lang="en-US" dirty="0"/>
          </a:p>
        </p:txBody>
      </p:sp>
    </p:spTree>
    <p:extLst>
      <p:ext uri="{BB962C8B-B14F-4D97-AF65-F5344CB8AC3E}">
        <p14:creationId xmlns:p14="http://schemas.microsoft.com/office/powerpoint/2010/main" val="138501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In conclusion, this project helped us build a multi-purpose IT consulting firm webpage.  This website is going to help our company to market itself to their potential consumers as well as allow the guests to contact and request direct quotes from the firm.  We learned many valuable lessons from this project, as time management and communication. This project will help my partner and I in our future careers.</a:t>
            </a:r>
          </a:p>
          <a:p>
            <a:endParaRPr lang="en-US" dirty="0"/>
          </a:p>
        </p:txBody>
      </p:sp>
    </p:spTree>
    <p:extLst>
      <p:ext uri="{BB962C8B-B14F-4D97-AF65-F5344CB8AC3E}">
        <p14:creationId xmlns:p14="http://schemas.microsoft.com/office/powerpoint/2010/main" val="95208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Hosting, </a:t>
            </a:r>
            <a:r>
              <a:rPr lang="en-US" dirty="0" err="1"/>
              <a:t>SiteGround</a:t>
            </a:r>
            <a:r>
              <a:rPr lang="en-US" dirty="0"/>
              <a:t> Web. "How to Create Database with </a:t>
            </a:r>
            <a:r>
              <a:rPr lang="en-US" dirty="0" err="1"/>
              <a:t>PhpMyAdmin</a:t>
            </a:r>
            <a:r>
              <a:rPr lang="en-US" dirty="0"/>
              <a:t> Tutorial." </a:t>
            </a:r>
            <a:r>
              <a:rPr lang="en-US" i="1" dirty="0"/>
              <a:t>How to Create Database with </a:t>
            </a:r>
            <a:r>
              <a:rPr lang="en-US" i="1" dirty="0" err="1"/>
              <a:t>PhpMyAdmin</a:t>
            </a:r>
            <a:r>
              <a:rPr lang="en-US" i="1" dirty="0"/>
              <a:t> Tutorial</a:t>
            </a:r>
            <a:r>
              <a:rPr lang="en-US" dirty="0"/>
              <a:t>. </a:t>
            </a:r>
            <a:r>
              <a:rPr lang="en-US" dirty="0" err="1"/>
              <a:t>SiteGround</a:t>
            </a:r>
            <a:r>
              <a:rPr lang="en-US" dirty="0"/>
              <a:t>, 12 Mar. 2014. Web. 10 Dec. 2016. &lt;https://www.siteground.com/tutorials/phpmyadmin/phpmyadmin_create_database.htm&gt;.</a:t>
            </a:r>
          </a:p>
          <a:p>
            <a:pPr marL="0" indent="0">
              <a:buNone/>
            </a:pPr>
            <a:r>
              <a:rPr lang="en-US" dirty="0"/>
              <a:t> </a:t>
            </a:r>
          </a:p>
          <a:p>
            <a:r>
              <a:rPr lang="en-US" dirty="0"/>
              <a:t>HTML5 Tutorial. (</a:t>
            </a:r>
            <a:r>
              <a:rPr lang="en-US" dirty="0" err="1"/>
              <a:t>n.d.</a:t>
            </a:r>
            <a:r>
              <a:rPr lang="en-US" dirty="0"/>
              <a:t>). Retrieved December 13, 2016, from </a:t>
            </a:r>
            <a:r>
              <a:rPr lang="en-US" u="sng" dirty="0">
                <a:hlinkClick r:id="rId2"/>
              </a:rPr>
              <a:t>http://www.w3schools.com/html/default.asp</a:t>
            </a:r>
            <a:endParaRPr lang="en-US" dirty="0"/>
          </a:p>
          <a:p>
            <a:endParaRPr lang="en-US" dirty="0"/>
          </a:p>
        </p:txBody>
      </p:sp>
    </p:spTree>
    <p:extLst>
      <p:ext uri="{BB962C8B-B14F-4D97-AF65-F5344CB8AC3E}">
        <p14:creationId xmlns:p14="http://schemas.microsoft.com/office/powerpoint/2010/main" val="299894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Summary</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Built </a:t>
            </a:r>
            <a:r>
              <a:rPr lang="en-US" dirty="0"/>
              <a:t>a website that advertises, markets and sell PC related goods and services.</a:t>
            </a:r>
          </a:p>
          <a:p>
            <a:pPr lvl="1"/>
            <a:r>
              <a:rPr lang="en-US" dirty="0"/>
              <a:t>The website is easy to navigate and understand.</a:t>
            </a:r>
          </a:p>
          <a:p>
            <a:pPr lvl="0"/>
            <a:r>
              <a:rPr lang="en-US" dirty="0"/>
              <a:t>Built a website that offers price list of available hardware and hardware related services.</a:t>
            </a:r>
          </a:p>
          <a:p>
            <a:pPr lvl="0"/>
            <a:r>
              <a:rPr lang="en-US" dirty="0"/>
              <a:t>Built a website that offers a price list of available software and software related services.</a:t>
            </a:r>
          </a:p>
          <a:p>
            <a:pPr lvl="0"/>
            <a:r>
              <a:rPr lang="en-US" dirty="0"/>
              <a:t>In the website, we included a homepage about us so our clients can get familiar with us.</a:t>
            </a:r>
          </a:p>
          <a:p>
            <a:pPr lvl="0"/>
            <a:r>
              <a:rPr lang="en-US" dirty="0"/>
              <a:t>Build a database that will take the information that is input into a table and save it in a selected database. </a:t>
            </a:r>
          </a:p>
        </p:txBody>
      </p:sp>
    </p:spTree>
    <p:extLst>
      <p:ext uri="{BB962C8B-B14F-4D97-AF65-F5344CB8AC3E}">
        <p14:creationId xmlns:p14="http://schemas.microsoft.com/office/powerpoint/2010/main" val="269573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063"/>
          </a:xfrm>
        </p:spPr>
        <p:txBody>
          <a:bodyPr>
            <a:normAutofit fontScale="90000"/>
          </a:bodyPr>
          <a:lstStyle/>
          <a:p>
            <a:r>
              <a:rPr lang="en-US" b="1" dirty="0"/>
              <a:t>Project milestones/Timeline</a:t>
            </a:r>
          </a:p>
        </p:txBody>
      </p:sp>
      <p:pic>
        <p:nvPicPr>
          <p:cNvPr id="4" name="Content Placeholder 3"/>
          <p:cNvPicPr/>
          <p:nvPr/>
        </p:nvPicPr>
        <p:blipFill>
          <a:blip r:embed="rId2">
            <a:extLst>
              <a:ext uri="{28A0092B-C50C-407E-A947-70E740481C1C}">
                <a14:useLocalDpi xmlns:a14="http://schemas.microsoft.com/office/drawing/2010/main" val="0"/>
              </a:ext>
            </a:extLst>
          </a:blip>
          <a:stretch>
            <a:fillRect/>
          </a:stretch>
        </p:blipFill>
        <p:spPr>
          <a:xfrm>
            <a:off x="2026024" y="968188"/>
            <a:ext cx="8139952" cy="5918444"/>
          </a:xfrm>
          <a:prstGeom prst="rect">
            <a:avLst/>
          </a:prstGeom>
        </p:spPr>
      </p:pic>
    </p:spTree>
    <p:extLst>
      <p:ext uri="{BB962C8B-B14F-4D97-AF65-F5344CB8AC3E}">
        <p14:creationId xmlns:p14="http://schemas.microsoft.com/office/powerpoint/2010/main" val="835914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Requirements</a:t>
            </a:r>
            <a:endParaRPr lang="en-US" dirty="0"/>
          </a:p>
        </p:txBody>
      </p:sp>
      <p:sp>
        <p:nvSpPr>
          <p:cNvPr id="3" name="Content Placeholder 2"/>
          <p:cNvSpPr>
            <a:spLocks noGrp="1"/>
          </p:cNvSpPr>
          <p:nvPr>
            <p:ph idx="1"/>
          </p:nvPr>
        </p:nvSpPr>
        <p:spPr/>
        <p:txBody>
          <a:bodyPr/>
          <a:lstStyle/>
          <a:p>
            <a:r>
              <a:rPr lang="en-US" dirty="0" smtClean="0"/>
              <a:t>System Must Promote IT firm Hardware</a:t>
            </a:r>
          </a:p>
          <a:p>
            <a:r>
              <a:rPr lang="en-US" dirty="0" smtClean="0"/>
              <a:t>System Must Promote IT firm Software</a:t>
            </a:r>
          </a:p>
          <a:p>
            <a:r>
              <a:rPr lang="en-US" dirty="0" smtClean="0"/>
              <a:t>System Must store quote requests via database</a:t>
            </a:r>
          </a:p>
          <a:p>
            <a:r>
              <a:rPr lang="en-US" dirty="0" smtClean="0"/>
              <a:t>System Must Greet New Guests/potential clients</a:t>
            </a:r>
          </a:p>
          <a:p>
            <a:r>
              <a:rPr lang="en-US" dirty="0" smtClean="0"/>
              <a:t>System Must track and record new visitors</a:t>
            </a:r>
          </a:p>
          <a:p>
            <a:r>
              <a:rPr lang="en-US" dirty="0" smtClean="0"/>
              <a:t>System should be easy to navigate</a:t>
            </a:r>
          </a:p>
          <a:p>
            <a:r>
              <a:rPr lang="en-US" dirty="0" smtClean="0"/>
              <a:t>System should be visually </a:t>
            </a:r>
            <a:r>
              <a:rPr lang="en-US" dirty="0" err="1" smtClean="0"/>
              <a:t>apealling</a:t>
            </a:r>
            <a:endParaRPr lang="en-US" dirty="0" smtClean="0"/>
          </a:p>
          <a:p>
            <a:endParaRPr lang="en-US" dirty="0"/>
          </a:p>
        </p:txBody>
      </p:sp>
    </p:spTree>
    <p:extLst>
      <p:ext uri="{BB962C8B-B14F-4D97-AF65-F5344CB8AC3E}">
        <p14:creationId xmlns:p14="http://schemas.microsoft.com/office/powerpoint/2010/main" val="908786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Programming Tools</a:t>
            </a:r>
            <a:endParaRPr lang="en-US" dirty="0"/>
          </a:p>
        </p:txBody>
      </p:sp>
      <p:sp>
        <p:nvSpPr>
          <p:cNvPr id="3" name="Content Placeholder 2"/>
          <p:cNvSpPr>
            <a:spLocks noGrp="1"/>
          </p:cNvSpPr>
          <p:nvPr>
            <p:ph idx="1"/>
          </p:nvPr>
        </p:nvSpPr>
        <p:spPr/>
        <p:txBody>
          <a:bodyPr/>
          <a:lstStyle/>
          <a:p>
            <a:r>
              <a:rPr lang="en-US" dirty="0" smtClean="0"/>
              <a:t>Notepad++</a:t>
            </a:r>
          </a:p>
          <a:p>
            <a:r>
              <a:rPr lang="en-US" dirty="0" smtClean="0"/>
              <a:t>XAMPP</a:t>
            </a:r>
          </a:p>
          <a:p>
            <a:r>
              <a:rPr lang="en-US" dirty="0" smtClean="0"/>
              <a:t>Apache Webserver</a:t>
            </a:r>
          </a:p>
          <a:p>
            <a:r>
              <a:rPr lang="en-US" dirty="0" smtClean="0"/>
              <a:t>MySQL</a:t>
            </a:r>
          </a:p>
          <a:p>
            <a:r>
              <a:rPr lang="en-US" dirty="0" smtClean="0"/>
              <a:t>Adobe Dreamweaver CS6</a:t>
            </a:r>
          </a:p>
          <a:p>
            <a:r>
              <a:rPr lang="en-US" dirty="0" smtClean="0"/>
              <a:t>Microsoft Project 2016</a:t>
            </a:r>
          </a:p>
          <a:p>
            <a:r>
              <a:rPr lang="en-US" dirty="0" smtClean="0"/>
              <a:t>Microsoft Virtual Machine</a:t>
            </a:r>
          </a:p>
          <a:p>
            <a:r>
              <a:rPr lang="en-US" dirty="0" err="1" smtClean="0"/>
              <a:t>Parralles</a:t>
            </a:r>
            <a:r>
              <a:rPr lang="en-US" dirty="0" smtClean="0"/>
              <a:t> (used for virtual machine)</a:t>
            </a:r>
          </a:p>
          <a:p>
            <a:endParaRPr lang="en-US" dirty="0"/>
          </a:p>
        </p:txBody>
      </p:sp>
    </p:spTree>
    <p:extLst>
      <p:ext uri="{BB962C8B-B14F-4D97-AF65-F5344CB8AC3E}">
        <p14:creationId xmlns:p14="http://schemas.microsoft.com/office/powerpoint/2010/main" val="2812951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System Design</a:t>
            </a: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3867" y="1690688"/>
            <a:ext cx="5304265" cy="4656550"/>
          </a:xfrm>
        </p:spPr>
      </p:pic>
      <p:sp>
        <p:nvSpPr>
          <p:cNvPr id="7"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5135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063"/>
          </a:xfrm>
        </p:spPr>
        <p:txBody>
          <a:bodyPr>
            <a:normAutofit fontScale="90000"/>
          </a:bodyPr>
          <a:lstStyle/>
          <a:p>
            <a:r>
              <a:rPr lang="en-US" b="1" dirty="0"/>
              <a:t>Web System Design</a:t>
            </a:r>
          </a:p>
        </p:txBody>
      </p:sp>
      <p:sp>
        <p:nvSpPr>
          <p:cNvPr id="5" name="Rectangle 2"/>
          <p:cNvSpPr>
            <a:spLocks noChangeArrowheads="1"/>
          </p:cNvSpPr>
          <p:nvPr/>
        </p:nvSpPr>
        <p:spPr bwMode="auto">
          <a:xfrm>
            <a:off x="2259106" y="1396905"/>
            <a:ext cx="136079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221269209"/>
              </p:ext>
            </p:extLst>
          </p:nvPr>
        </p:nvGraphicFramePr>
        <p:xfrm>
          <a:off x="2706800" y="968188"/>
          <a:ext cx="7644004" cy="5912670"/>
        </p:xfrm>
        <a:graphic>
          <a:graphicData uri="http://schemas.openxmlformats.org/presentationml/2006/ole">
            <mc:AlternateContent xmlns:mc="http://schemas.openxmlformats.org/markup-compatibility/2006">
              <mc:Choice xmlns:v="urn:schemas-microsoft-com:vml" Requires="v">
                <p:oleObj spid="_x0000_s1038" r:id="rId3" imgW="8750300" imgH="6781800" progId="Visio.Drawing.15">
                  <p:embed/>
                </p:oleObj>
              </mc:Choice>
              <mc:Fallback>
                <p:oleObj r:id="rId3" imgW="8750300" imgH="6781800"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6800" y="968188"/>
                        <a:ext cx="7644004" cy="5912670"/>
                      </a:xfrm>
                      <a:prstGeom prst="rect">
                        <a:avLst/>
                      </a:prstGeom>
                      <a:noFill/>
                    </p:spPr>
                  </p:pic>
                </p:oleObj>
              </mc:Fallback>
            </mc:AlternateContent>
          </a:graphicData>
        </a:graphic>
      </p:graphicFrame>
    </p:spTree>
    <p:extLst>
      <p:ext uri="{BB962C8B-B14F-4D97-AF65-F5344CB8AC3E}">
        <p14:creationId xmlns:p14="http://schemas.microsoft.com/office/powerpoint/2010/main" val="1864602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System Design </a:t>
            </a:r>
            <a:r>
              <a:rPr lang="en-US" smtClean="0"/>
              <a:t>/ Data Table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1458465"/>
              </p:ext>
            </p:extLst>
          </p:nvPr>
        </p:nvGraphicFramePr>
        <p:xfrm>
          <a:off x="1120775" y="1825625"/>
          <a:ext cx="6771074" cy="1483360"/>
        </p:xfrm>
        <a:graphic>
          <a:graphicData uri="http://schemas.openxmlformats.org/drawingml/2006/table">
            <a:tbl>
              <a:tblPr firstRow="1" bandRow="1">
                <a:tableStyleId>{3B4B98B0-60AC-42C2-AFA5-B58CD77FA1E5}</a:tableStyleId>
              </a:tblPr>
              <a:tblGrid>
                <a:gridCol w="2907528"/>
                <a:gridCol w="3863546"/>
              </a:tblGrid>
              <a:tr h="370840">
                <a:tc>
                  <a:txBody>
                    <a:bodyPr/>
                    <a:lstStyle/>
                    <a:p>
                      <a:r>
                        <a:rPr lang="en-US" dirty="0" smtClean="0"/>
                        <a:t>Index</a:t>
                      </a:r>
                      <a:endParaRPr lang="en-US" dirty="0"/>
                    </a:p>
                  </a:txBody>
                  <a:tcPr/>
                </a:tc>
                <a:tc>
                  <a:txBody>
                    <a:bodyPr/>
                    <a:lstStyle/>
                    <a:p>
                      <a:r>
                        <a:rPr lang="en-US" dirty="0" smtClean="0"/>
                        <a:t>Auto Number</a:t>
                      </a:r>
                      <a:endParaRPr lang="en-US" dirty="0"/>
                    </a:p>
                  </a:txBody>
                  <a:tcPr/>
                </a:tc>
              </a:tr>
              <a:tr h="370840">
                <a:tc>
                  <a:txBody>
                    <a:bodyPr/>
                    <a:lstStyle/>
                    <a:p>
                      <a:r>
                        <a:rPr lang="en-US" dirty="0" smtClean="0"/>
                        <a:t>Name</a:t>
                      </a:r>
                      <a:endParaRPr lang="en-US" dirty="0"/>
                    </a:p>
                  </a:txBody>
                  <a:tcPr/>
                </a:tc>
                <a:tc>
                  <a:txBody>
                    <a:bodyPr/>
                    <a:lstStyle/>
                    <a:p>
                      <a:r>
                        <a:rPr lang="en-US" dirty="0" smtClean="0"/>
                        <a:t>Short Text</a:t>
                      </a:r>
                      <a:endParaRPr lang="en-US" dirty="0"/>
                    </a:p>
                  </a:txBody>
                  <a:tcPr/>
                </a:tc>
              </a:tr>
              <a:tr h="370840">
                <a:tc>
                  <a:txBody>
                    <a:bodyPr/>
                    <a:lstStyle/>
                    <a:p>
                      <a:r>
                        <a:rPr lang="en-US" dirty="0" smtClean="0"/>
                        <a:t>Email</a:t>
                      </a:r>
                      <a:endParaRPr lang="en-US" dirty="0"/>
                    </a:p>
                  </a:txBody>
                  <a:tcPr/>
                </a:tc>
                <a:tc>
                  <a:txBody>
                    <a:bodyPr/>
                    <a:lstStyle/>
                    <a:p>
                      <a:r>
                        <a:rPr lang="en-US" dirty="0" smtClean="0"/>
                        <a:t>Short Text</a:t>
                      </a:r>
                      <a:endParaRPr lang="en-US" dirty="0"/>
                    </a:p>
                  </a:txBody>
                  <a:tcPr/>
                </a:tc>
              </a:tr>
              <a:tr h="370840">
                <a:tc>
                  <a:txBody>
                    <a:bodyPr/>
                    <a:lstStyle/>
                    <a:p>
                      <a:r>
                        <a:rPr lang="en-US" dirty="0" smtClean="0"/>
                        <a:t>Message</a:t>
                      </a:r>
                      <a:endParaRPr lang="en-US" dirty="0"/>
                    </a:p>
                  </a:txBody>
                  <a:tcPr/>
                </a:tc>
                <a:tc>
                  <a:txBody>
                    <a:bodyPr/>
                    <a:lstStyle/>
                    <a:p>
                      <a:r>
                        <a:rPr lang="en-US" dirty="0" smtClean="0"/>
                        <a:t>Long Text</a:t>
                      </a:r>
                      <a:endParaRPr lang="en-US" dirty="0"/>
                    </a:p>
                  </a:txBody>
                  <a:tcPr/>
                </a:tc>
              </a:tr>
            </a:tbl>
          </a:graphicData>
        </a:graphic>
      </p:graphicFrame>
    </p:spTree>
    <p:extLst>
      <p:ext uri="{BB962C8B-B14F-4D97-AF65-F5344CB8AC3E}">
        <p14:creationId xmlns:p14="http://schemas.microsoft.com/office/powerpoint/2010/main" val="383212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gyazo.com/a0699531f0357ddd69244e0c6cfd0f3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0471" y="3605956"/>
            <a:ext cx="4067175" cy="2905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i.gyazo.com/47de83c322bda09fd0c92f8b0cd9e1e9.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7646" y="383054"/>
            <a:ext cx="3366100" cy="312493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i.gyazo.com/7785aa064efaaee3b5356c48636767a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7646" y="3835705"/>
            <a:ext cx="4060053" cy="25250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i.gyazo.com/82e1c95b1401ecfec0b5f816cdfc8282.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474" y="3605956"/>
            <a:ext cx="3556087" cy="2984572"/>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423474" y="383054"/>
            <a:ext cx="10515600" cy="603063"/>
          </a:xfrm>
          <a:prstGeom prst="rect">
            <a:avLst/>
          </a:prstGeom>
        </p:spPr>
        <p:txBody>
          <a:bodyPr>
            <a:normAutofit fontScale="82500" lnSpcReduction="2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r>
              <a:rPr lang="en-US" b="1" dirty="0"/>
              <a:t>Implementation and Testing</a:t>
            </a:r>
          </a:p>
        </p:txBody>
      </p:sp>
    </p:spTree>
    <p:extLst>
      <p:ext uri="{BB962C8B-B14F-4D97-AF65-F5344CB8AC3E}">
        <p14:creationId xmlns:p14="http://schemas.microsoft.com/office/powerpoint/2010/main" val="2364932835"/>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53</TotalTime>
  <Words>408</Words>
  <Application>Microsoft Office PowerPoint</Application>
  <PresentationFormat>Widescreen</PresentationFormat>
  <Paragraphs>54</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Corbel</vt:lpstr>
      <vt:lpstr>Mangal</vt:lpstr>
      <vt:lpstr>Depth</vt:lpstr>
      <vt:lpstr>Microsoft Visio Drawing</vt:lpstr>
      <vt:lpstr>PC Guy</vt:lpstr>
      <vt:lpstr>Report Summary</vt:lpstr>
      <vt:lpstr>Project milestones/Timeline</vt:lpstr>
      <vt:lpstr>System Requirements</vt:lpstr>
      <vt:lpstr>Software Programming Tools</vt:lpstr>
      <vt:lpstr>Web System Design</vt:lpstr>
      <vt:lpstr>Web System Design</vt:lpstr>
      <vt:lpstr>Web System Design / Data Table</vt:lpstr>
      <vt:lpstr>PowerPoint Presentation</vt:lpstr>
      <vt:lpstr>Lessons Learned</vt:lpstr>
      <vt:lpstr>Conclusion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 Shop</dc:title>
  <dc:creator>Trenton</dc:creator>
  <cp:lastModifiedBy>Trenton</cp:lastModifiedBy>
  <cp:revision>14</cp:revision>
  <dcterms:created xsi:type="dcterms:W3CDTF">2016-11-29T02:27:41Z</dcterms:created>
  <dcterms:modified xsi:type="dcterms:W3CDTF">2016-12-14T04:35:55Z</dcterms:modified>
</cp:coreProperties>
</file>