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5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6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95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9785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16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07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2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19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8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0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8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9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9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0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7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2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69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FWDetailGarage.com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Temple / Chris </a:t>
            </a:r>
            <a:r>
              <a:rPr lang="en-US" dirty="0" err="1" smtClean="0"/>
              <a:t>Leinhos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webserver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Raspberry Pi based pc</a:t>
            </a:r>
          </a:p>
          <a:p>
            <a:r>
              <a:rPr lang="en-US" dirty="0" smtClean="0"/>
              <a:t>Actiontec wireless router</a:t>
            </a:r>
          </a:p>
          <a:p>
            <a:pPr lvl="1"/>
            <a:r>
              <a:rPr lang="en-US" dirty="0" smtClean="0"/>
              <a:t>Configured to allow traffic through port 80 to the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53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Harware</a:t>
            </a:r>
            <a:r>
              <a:rPr lang="en-US" dirty="0" smtClean="0"/>
              <a:t>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2265" y="2493528"/>
            <a:ext cx="8984294" cy="19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9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Webserver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IP given by No-IP</a:t>
            </a:r>
          </a:p>
          <a:p>
            <a:r>
              <a:rPr lang="en-US" dirty="0" smtClean="0"/>
              <a:t>XAMPP</a:t>
            </a:r>
          </a:p>
          <a:p>
            <a:r>
              <a:rPr lang="en-US" dirty="0" err="1" smtClean="0"/>
              <a:t>Raspian</a:t>
            </a:r>
            <a:endParaRPr lang="en-US" dirty="0" smtClean="0"/>
          </a:p>
          <a:p>
            <a:r>
              <a:rPr lang="en-US" dirty="0" smtClean="0"/>
              <a:t>LAMP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90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3615" y="2959100"/>
            <a:ext cx="4784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Demonstration and Walkthrough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738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Redesigned FWDetailGarage.com </a:t>
            </a:r>
          </a:p>
          <a:p>
            <a:pPr lvl="1"/>
            <a:r>
              <a:rPr lang="en-US" dirty="0" smtClean="0"/>
              <a:t>Cheaper to host for the owner</a:t>
            </a:r>
          </a:p>
          <a:p>
            <a:r>
              <a:rPr lang="en-US" dirty="0" smtClean="0"/>
              <a:t>Each page was coded based on the original</a:t>
            </a:r>
          </a:p>
          <a:p>
            <a:r>
              <a:rPr lang="en-US" dirty="0" smtClean="0"/>
              <a:t>LAMP stack Webserver Raspberry Pi pc running </a:t>
            </a:r>
            <a:r>
              <a:rPr lang="en-US" dirty="0" err="1" smtClean="0"/>
              <a:t>Raspian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6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FWDetailGarage</a:t>
            </a:r>
            <a:endParaRPr lang="en-US" dirty="0" smtClean="0"/>
          </a:p>
          <a:p>
            <a:pPr lvl="1"/>
            <a:r>
              <a:rPr lang="en-US" dirty="0" smtClean="0"/>
              <a:t>Owner was looking for a cheaper option</a:t>
            </a:r>
          </a:p>
          <a:p>
            <a:pPr lvl="1"/>
            <a:r>
              <a:rPr lang="en-US" dirty="0" smtClean="0"/>
              <a:t>Offered to host the website for him</a:t>
            </a:r>
          </a:p>
          <a:p>
            <a:pPr lvl="1"/>
            <a:r>
              <a:rPr lang="en-US" dirty="0" smtClean="0"/>
              <a:t>Require a complete redesign of the website</a:t>
            </a:r>
          </a:p>
          <a:p>
            <a:pPr lvl="1"/>
            <a:r>
              <a:rPr lang="en-US" dirty="0" smtClean="0"/>
              <a:t>Site does not allow a user to order online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contains 5 pages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About Us</a:t>
            </a:r>
          </a:p>
          <a:p>
            <a:pPr lvl="1"/>
            <a:r>
              <a:rPr lang="en-US" dirty="0" smtClean="0"/>
              <a:t>Service Packages</a:t>
            </a:r>
          </a:p>
          <a:p>
            <a:pPr lvl="1"/>
            <a:r>
              <a:rPr lang="en-US" dirty="0" smtClean="0"/>
              <a:t>Gallery</a:t>
            </a:r>
          </a:p>
          <a:p>
            <a:pPr lvl="1"/>
            <a:r>
              <a:rPr lang="en-US" dirty="0" smtClean="0"/>
              <a:t>Contact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2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4312" y="1843088"/>
            <a:ext cx="4140200" cy="472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1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Contains links to the other sites via a navigation bar</a:t>
            </a:r>
          </a:p>
          <a:p>
            <a:pPr lvl="1"/>
            <a:r>
              <a:rPr lang="en-US" dirty="0" smtClean="0"/>
              <a:t>2 Integrated YouTube videos</a:t>
            </a:r>
          </a:p>
          <a:p>
            <a:pPr lvl="1"/>
            <a:r>
              <a:rPr lang="en-US" dirty="0" smtClean="0"/>
              <a:t>Explanation on what they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3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Contains links to the other sites via a navigation </a:t>
            </a:r>
            <a:r>
              <a:rPr lang="en-US" dirty="0" smtClean="0"/>
              <a:t>bar</a:t>
            </a:r>
          </a:p>
          <a:p>
            <a:pPr lvl="1"/>
            <a:r>
              <a:rPr lang="en-US" dirty="0" smtClean="0"/>
              <a:t>Basic HTML code explaining their mission statement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38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Contains links to the other sites via a navigation </a:t>
            </a:r>
            <a:r>
              <a:rPr lang="en-US" dirty="0" smtClean="0"/>
              <a:t>bar</a:t>
            </a:r>
          </a:p>
          <a:p>
            <a:pPr lvl="1"/>
            <a:r>
              <a:rPr lang="en-US" dirty="0" smtClean="0"/>
              <a:t>Basic HTML code that explains what each service package covers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1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gallery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Contains links to the other sites via a navigation </a:t>
            </a:r>
            <a:r>
              <a:rPr lang="en-US" dirty="0" smtClean="0"/>
              <a:t>bar</a:t>
            </a:r>
          </a:p>
          <a:p>
            <a:pPr lvl="1"/>
            <a:r>
              <a:rPr lang="en-US" dirty="0" smtClean="0"/>
              <a:t>Has 3 sets of pictures (before/after)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1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Contains links to the other sites via a navigation </a:t>
            </a:r>
            <a:r>
              <a:rPr lang="en-US" dirty="0" smtClean="0"/>
              <a:t>bar</a:t>
            </a:r>
          </a:p>
          <a:p>
            <a:pPr lvl="1"/>
            <a:r>
              <a:rPr lang="en-US" dirty="0" smtClean="0"/>
              <a:t>This is the primary way for a user to contact FW Detail Garage</a:t>
            </a:r>
          </a:p>
          <a:p>
            <a:pPr lvl="1"/>
            <a:r>
              <a:rPr lang="en-US" dirty="0" smtClean="0"/>
              <a:t>Includes forms for the user to contact the company</a:t>
            </a:r>
          </a:p>
          <a:p>
            <a:pPr lvl="1"/>
            <a:r>
              <a:rPr lang="en-US" dirty="0" smtClean="0"/>
              <a:t>PHP takes the form data and enters it in the database sending a .csv file to the company.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9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160</TotalTime>
  <Words>252</Words>
  <Application>Microsoft Office PowerPoint</Application>
  <PresentationFormat>Widescreen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Tw Cen MT</vt:lpstr>
      <vt:lpstr>Circuit</vt:lpstr>
      <vt:lpstr>FWDetailGarage.com</vt:lpstr>
      <vt:lpstr>purpose</vt:lpstr>
      <vt:lpstr>Overview</vt:lpstr>
      <vt:lpstr>Website diagram</vt:lpstr>
      <vt:lpstr>Home</vt:lpstr>
      <vt:lpstr>About us</vt:lpstr>
      <vt:lpstr>Service packages</vt:lpstr>
      <vt:lpstr>gallery</vt:lpstr>
      <vt:lpstr>Contact us</vt:lpstr>
      <vt:lpstr> webserver Hardware</vt:lpstr>
      <vt:lpstr>Harware diagram</vt:lpstr>
      <vt:lpstr>Webserver software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FWDetailGarage.com</dc:title>
  <dc:creator>Chris</dc:creator>
  <cp:lastModifiedBy>Chris</cp:lastModifiedBy>
  <cp:revision>15</cp:revision>
  <dcterms:created xsi:type="dcterms:W3CDTF">2016-12-14T00:49:08Z</dcterms:created>
  <dcterms:modified xsi:type="dcterms:W3CDTF">2016-12-14T03:30:07Z</dcterms:modified>
</cp:coreProperties>
</file>