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Constanti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2F60655-DD84-4F0A-95AC-5BFCDB3AFAEE}">
  <a:tblStyle styleId="{12F60655-DD84-4F0A-95AC-5BFCDB3AFAEE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regular.fntdata"/><Relationship Id="rId11" Type="http://schemas.openxmlformats.org/officeDocument/2006/relationships/slide" Target="slides/slide6.xml"/><Relationship Id="rId22" Type="http://schemas.openxmlformats.org/officeDocument/2006/relationships/font" Target="fonts/Constantia-italic.fntdata"/><Relationship Id="rId10" Type="http://schemas.openxmlformats.org/officeDocument/2006/relationships/slide" Target="slides/slide5.xml"/><Relationship Id="rId21" Type="http://schemas.openxmlformats.org/officeDocument/2006/relationships/font" Target="fonts/Constanti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onstantia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Guides for a Smarter Home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Cole Buzzard and Brett Carusillo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Summary and Overview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Our websites intent is to guide first time users to successfully convert their home to a “smart home”. We broke the web page down into 4 pages; home, initial setup, Amazon Echo integration, and the hardware that it takes to do it. Confused users can ask questions in a form which is then stored in our database.</a:t>
            </a:r>
          </a:p>
          <a:p>
            <a:pPr lv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Still need to achieve...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JavaScript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MySQL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Improve/add more content to homepage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Add hit counter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Add a form linked to database for user 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87900" y="16167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Scope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30225" y="785350"/>
            <a:ext cx="8368200" cy="435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Deliverables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 web page to show users how to easily turn their home into a “smart home”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Presentation of web page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Milestone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Implement mySQL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Implement JavaScript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Implement PHP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Implement CSS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Finish HTML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Test the web pages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Requirements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 selected final project should include the use of the following programming language/tools;</a:t>
            </a:r>
            <a:r>
              <a:rPr lang="en"/>
              <a:t> H</a:t>
            </a:r>
            <a:r>
              <a:rPr lang="en"/>
              <a:t>TML (forms for user interactions), CSS, Client side script: JavaScript, Server-side script: PHP, MySQL database and data tables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Exclusions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Any type of external hardware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Out of pocket expenses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 thus far...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Our initial schedule was surprisingly accurate, and we have not really ran into any major problems. We still need to implement JavaScript and MySQL which we fear my cause a few speed bumps but we are moving smoothly. One place we did find a small problem in was our sites navigation. We found that it was gaudy and inefficient. To fix this we added a simple navigation bar with CSS to each page. The results were great.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Supporting Information 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87900" y="1194750"/>
            <a:ext cx="8368200" cy="378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Web System Design - </a:t>
            </a:r>
            <a:r>
              <a:rPr lang="en" sz="1400"/>
              <a:t>The website allows for easy navigation among the various pages which consist of the homepage, the available guides, and recommended hardware pages.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System Requirements - 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</a:rPr>
              <a:t>Minimum requirements for XAMPP:</a:t>
            </a:r>
            <a:r>
              <a:rPr lang="en" sz="1400">
                <a:solidFill>
                  <a:srgbClr val="FFFFFF"/>
                </a:solidFill>
              </a:rPr>
              <a:t> + 64 MB RAM (RECOMMENDED) + 350 MB free fixed disk + Windows 2003, XP (RECOMMENDED), VISTA, Windows 7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Major Components - </a:t>
            </a:r>
            <a:br>
              <a:rPr lang="en" sz="1400"/>
            </a:br>
            <a:r>
              <a:rPr lang="en" sz="1400"/>
              <a:t>	Software: XAMPP, Firefox, Chrome, Edge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	Hardware: Windows PC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Software Programming Tools -</a:t>
            </a:r>
            <a:r>
              <a:rPr lang="en" sz="1400"/>
              <a:t> 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Notepad++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MySQL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nalVisio.jp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4" y="758426"/>
            <a:ext cx="4273788" cy="3408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nalVisio2.jpg"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4150" y="731301"/>
            <a:ext cx="4709874" cy="343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1544550" y="218350"/>
            <a:ext cx="60549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System Infrastructure Drawings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Shape 106"/>
          <p:cNvGraphicFramePr/>
          <p:nvPr/>
        </p:nvGraphicFramePr>
        <p:xfrm>
          <a:off x="952500" y="75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{12F60655-DD84-4F0A-95AC-5BFCDB3AFAEE}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Deliverable</a:t>
                      </a:r>
                    </a:p>
                  </a:txBody>
                  <a:tcPr marT="19050" marB="19050" marR="28575" marL="28575" anchor="b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Due by</a:t>
                      </a:r>
                    </a:p>
                  </a:txBody>
                  <a:tcPr marT="19050" marB="19050" marR="28575" marL="28575" anchor="b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Status</a:t>
                      </a:r>
                    </a:p>
                  </a:txBody>
                  <a:tcPr marT="19050" marB="19050" marR="28575" marL="28575" anchor="b"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Basic website layout designed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11/14/2016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Creation of home page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11/21/2016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Creation of guide-page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11/21/2016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Creation of required hardware page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11/21/2016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CSS designed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11/21/2016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How-to guide example written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11/23/2016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Comments/Feedback section implemented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11/24/2016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WiP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SQL implemented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12/5/2016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WiP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Javascript implemented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12/5/2016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WiP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Webpage finalized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12/16/2016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WiP</a:t>
                      </a:r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  <p:sp>
        <p:nvSpPr>
          <p:cNvPr id="107" name="Shape 107"/>
          <p:cNvSpPr txBox="1"/>
          <p:nvPr/>
        </p:nvSpPr>
        <p:spPr>
          <a:xfrm>
            <a:off x="1311750" y="198100"/>
            <a:ext cx="65205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Project Schedule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