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77" r:id="rId3"/>
    <p:sldId id="257" r:id="rId4"/>
    <p:sldId id="259" r:id="rId5"/>
    <p:sldId id="278" r:id="rId6"/>
    <p:sldId id="269" r:id="rId7"/>
    <p:sldId id="280" r:id="rId8"/>
    <p:sldId id="281" r:id="rId9"/>
    <p:sldId id="283" r:id="rId10"/>
    <p:sldId id="285" r:id="rId11"/>
    <p:sldId id="282" r:id="rId12"/>
    <p:sldId id="286" r:id="rId13"/>
    <p:sldId id="279" r:id="rId14"/>
    <p:sldId id="28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38C17B-9ECA-42C4-8713-B0324C9CE313}" type="datetimeFigureOut">
              <a:rPr lang="en-US" smtClean="0"/>
              <a:t>12/12/2016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E14D23-81F6-4CDA-93A5-138CD8FDF4C9}" type="slidenum">
              <a:rPr lang="en-US" smtClean="0"/>
              <a:t>‹#›</a:t>
            </a:fld>
            <a:endParaRPr lang="en-US"/>
          </a:p>
        </p:txBody>
      </p:sp>
    </p:spTree>
    <p:extLst>
      <p:ext uri="{BB962C8B-B14F-4D97-AF65-F5344CB8AC3E}">
        <p14:creationId xmlns:p14="http://schemas.microsoft.com/office/powerpoint/2010/main" val="1338574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8B849F-BBB2-4B08-981C-5EDB8285C581}" type="datetime1">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410465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884D0D7-258E-4CFB-93BA-C08A9A69E3D1}" type="datetime1">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129710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5F3A30-1FBA-4F6A-B281-62FAFA706C7A}" type="datetime1">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865084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8ABE3B9-F896-4D90-A601-D984672A2453}" type="datetime1">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879151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83001C-532D-42FB-AD36-A6269C4AF2ED}" type="datetime1">
              <a:rPr lang="en-US" smtClean="0"/>
              <a:t>12/12/2016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3642338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AF4C52-0C55-42A2-979E-15C0CFF19B4B}" type="datetime1">
              <a:rPr lang="en-US" smtClean="0"/>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61895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A8AB3B-9841-4BD8-A4E8-D5F0C94582B2}" type="datetime1">
              <a:rPr lang="en-US" smtClean="0"/>
              <a:t>12/12/2016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3032443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F44D4-7914-4055-9776-11A4C627B893}" type="datetime1">
              <a:rPr lang="en-US" smtClean="0"/>
              <a:t>12/12/2016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2412056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EAC64-5AA2-44FA-95A2-6700D56D16CD}" type="datetime1">
              <a:rPr lang="en-US" smtClean="0"/>
              <a:t>12/12/2016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1920524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6D043A-745E-4370-A263-B839A8D8C6E8}" type="datetime1">
              <a:rPr lang="en-US" smtClean="0"/>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1865607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6630C8-D7F7-44C9-BE35-F3A0752919FA}" type="datetime1">
              <a:rPr lang="en-US" smtClean="0"/>
              <a:t>12/12/2016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7CDE1B-1805-4C7E-91E1-653C012289C7}" type="slidenum">
              <a:rPr lang="en-US" smtClean="0"/>
              <a:t>‹#›</a:t>
            </a:fld>
            <a:endParaRPr lang="en-US"/>
          </a:p>
        </p:txBody>
      </p:sp>
    </p:spTree>
    <p:extLst>
      <p:ext uri="{BB962C8B-B14F-4D97-AF65-F5344CB8AC3E}">
        <p14:creationId xmlns:p14="http://schemas.microsoft.com/office/powerpoint/2010/main" val="2163368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13D06-D686-4A41-9C03-D72A15D88930}" type="datetime1">
              <a:rPr lang="en-US" smtClean="0"/>
              <a:t>12/12/2016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7CDE1B-1805-4C7E-91E1-653C012289C7}" type="slidenum">
              <a:rPr lang="en-US" smtClean="0"/>
              <a:t>‹#›</a:t>
            </a:fld>
            <a:endParaRPr lang="en-US"/>
          </a:p>
        </p:txBody>
      </p:sp>
    </p:spTree>
    <p:extLst>
      <p:ext uri="{BB962C8B-B14F-4D97-AF65-F5344CB8AC3E}">
        <p14:creationId xmlns:p14="http://schemas.microsoft.com/office/powerpoint/2010/main" val="1242037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ITC 250</a:t>
            </a:r>
            <a:br>
              <a:rPr lang="en-US" dirty="0"/>
            </a:br>
            <a:r>
              <a:rPr lang="en-US" dirty="0"/>
              <a:t>Final Project</a:t>
            </a:r>
            <a:br>
              <a:rPr lang="en-US" dirty="0"/>
            </a:br>
            <a:r>
              <a:rPr lang="en-US" dirty="0"/>
              <a:t>Sirean Store Site</a:t>
            </a:r>
          </a:p>
        </p:txBody>
      </p:sp>
      <p:sp>
        <p:nvSpPr>
          <p:cNvPr id="3" name="Subtitle 2"/>
          <p:cNvSpPr>
            <a:spLocks noGrp="1"/>
          </p:cNvSpPr>
          <p:nvPr>
            <p:ph type="subTitle" idx="1"/>
          </p:nvPr>
        </p:nvSpPr>
        <p:spPr/>
        <p:txBody>
          <a:bodyPr/>
          <a:lstStyle/>
          <a:p>
            <a:r>
              <a:rPr lang="en-US" dirty="0"/>
              <a:t>Allyson Barton</a:t>
            </a:r>
          </a:p>
        </p:txBody>
      </p:sp>
    </p:spTree>
    <p:extLst>
      <p:ext uri="{BB962C8B-B14F-4D97-AF65-F5344CB8AC3E}">
        <p14:creationId xmlns:p14="http://schemas.microsoft.com/office/powerpoint/2010/main" val="236424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 y="93025"/>
            <a:ext cx="10515600" cy="615635"/>
          </a:xfrm>
        </p:spPr>
        <p:txBody>
          <a:bodyPr>
            <a:normAutofit/>
          </a:bodyPr>
          <a:lstStyle/>
          <a:p>
            <a:r>
              <a:rPr lang="en-US" sz="2400" dirty="0"/>
              <a:t>System Interaction—Select Customer Info</a:t>
            </a:r>
            <a:endParaRPr lang="en-US" sz="2400" dirty="0"/>
          </a:p>
        </p:txBody>
      </p:sp>
      <p:sp>
        <p:nvSpPr>
          <p:cNvPr id="4" name="Slide Number Placeholder 3"/>
          <p:cNvSpPr>
            <a:spLocks noGrp="1"/>
          </p:cNvSpPr>
          <p:nvPr>
            <p:ph type="sldNum" sz="quarter" idx="12"/>
          </p:nvPr>
        </p:nvSpPr>
        <p:spPr/>
        <p:txBody>
          <a:bodyPr/>
          <a:lstStyle/>
          <a:p>
            <a:fld id="{427CDE1B-1805-4C7E-91E1-653C012289C7}" type="slidenum">
              <a:rPr lang="en-US" smtClean="0"/>
              <a:t>10</a:t>
            </a:fld>
            <a:endParaRPr lang="en-US"/>
          </a:p>
        </p:txBody>
      </p:sp>
      <p:pic>
        <p:nvPicPr>
          <p:cNvPr id="5" name="Content Placeholder 4"/>
          <p:cNvPicPr>
            <a:picLocks noGrp="1"/>
          </p:cNvPicPr>
          <p:nvPr>
            <p:ph idx="1"/>
          </p:nvPr>
        </p:nvPicPr>
        <p:blipFill rotWithShape="1">
          <a:blip r:embed="rId2"/>
          <a:srcRect l="26442" t="24231" r="26602" b="13910"/>
          <a:stretch/>
        </p:blipFill>
        <p:spPr bwMode="auto">
          <a:xfrm>
            <a:off x="1120140" y="708660"/>
            <a:ext cx="8686800" cy="601281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47148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 y="182245"/>
            <a:ext cx="10515600" cy="434975"/>
          </a:xfrm>
        </p:spPr>
        <p:txBody>
          <a:bodyPr>
            <a:normAutofit/>
          </a:bodyPr>
          <a:lstStyle/>
          <a:p>
            <a:r>
              <a:rPr lang="en-US" sz="2400" dirty="0"/>
              <a:t>System Interaction—Create New Customer</a:t>
            </a:r>
            <a:endParaRPr lang="en-US" sz="2400" dirty="0"/>
          </a:p>
        </p:txBody>
      </p:sp>
      <p:sp>
        <p:nvSpPr>
          <p:cNvPr id="4" name="Slide Number Placeholder 3"/>
          <p:cNvSpPr>
            <a:spLocks noGrp="1"/>
          </p:cNvSpPr>
          <p:nvPr>
            <p:ph type="sldNum" sz="quarter" idx="12"/>
          </p:nvPr>
        </p:nvSpPr>
        <p:spPr/>
        <p:txBody>
          <a:bodyPr/>
          <a:lstStyle/>
          <a:p>
            <a:fld id="{427CDE1B-1805-4C7E-91E1-653C012289C7}" type="slidenum">
              <a:rPr lang="en-US" smtClean="0"/>
              <a:t>11</a:t>
            </a:fld>
            <a:endParaRPr lang="en-US"/>
          </a:p>
        </p:txBody>
      </p:sp>
      <p:pic>
        <p:nvPicPr>
          <p:cNvPr id="5" name="Content Placeholder 4"/>
          <p:cNvPicPr>
            <a:picLocks noGrp="1"/>
          </p:cNvPicPr>
          <p:nvPr>
            <p:ph idx="1"/>
          </p:nvPr>
        </p:nvPicPr>
        <p:blipFill rotWithShape="1">
          <a:blip r:embed="rId2"/>
          <a:srcRect l="28365" t="24286" r="29166" b="11914"/>
          <a:stretch/>
        </p:blipFill>
        <p:spPr bwMode="auto">
          <a:xfrm>
            <a:off x="891540" y="617220"/>
            <a:ext cx="8709660" cy="610425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79536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 y="182245"/>
            <a:ext cx="10515600" cy="434975"/>
          </a:xfrm>
        </p:spPr>
        <p:txBody>
          <a:bodyPr>
            <a:normAutofit/>
          </a:bodyPr>
          <a:lstStyle/>
          <a:p>
            <a:r>
              <a:rPr lang="en-US" sz="2400" dirty="0"/>
              <a:t>System Interaction—Ordering [same as </a:t>
            </a:r>
            <a:r>
              <a:rPr lang="en-US" sz="2400" dirty="0" err="1"/>
              <a:t>shirts.php</a:t>
            </a:r>
            <a:r>
              <a:rPr lang="en-US" sz="2400" dirty="0"/>
              <a:t>, different variables]</a:t>
            </a:r>
            <a:endParaRPr lang="en-US" sz="2400" dirty="0"/>
          </a:p>
        </p:txBody>
      </p:sp>
      <p:sp>
        <p:nvSpPr>
          <p:cNvPr id="4" name="Slide Number Placeholder 3"/>
          <p:cNvSpPr>
            <a:spLocks noGrp="1"/>
          </p:cNvSpPr>
          <p:nvPr>
            <p:ph type="sldNum" sz="quarter" idx="12"/>
          </p:nvPr>
        </p:nvSpPr>
        <p:spPr/>
        <p:txBody>
          <a:bodyPr/>
          <a:lstStyle/>
          <a:p>
            <a:fld id="{427CDE1B-1805-4C7E-91E1-653C012289C7}" type="slidenum">
              <a:rPr lang="en-US" smtClean="0"/>
              <a:t>12</a:t>
            </a:fld>
            <a:endParaRPr lang="en-US"/>
          </a:p>
        </p:txBody>
      </p:sp>
      <p:pic>
        <p:nvPicPr>
          <p:cNvPr id="6" name="Content Placeholder 5"/>
          <p:cNvPicPr>
            <a:picLocks noGrp="1"/>
          </p:cNvPicPr>
          <p:nvPr>
            <p:ph idx="1"/>
          </p:nvPr>
        </p:nvPicPr>
        <p:blipFill rotWithShape="1">
          <a:blip r:embed="rId2"/>
          <a:srcRect l="54487" t="23946" r="12019" b="9065"/>
          <a:stretch/>
        </p:blipFill>
        <p:spPr bwMode="auto">
          <a:xfrm>
            <a:off x="1074420" y="617220"/>
            <a:ext cx="6469380" cy="62407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29756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 Implementation &amp; Testing</a:t>
            </a:r>
          </a:p>
        </p:txBody>
      </p:sp>
      <p:sp>
        <p:nvSpPr>
          <p:cNvPr id="3" name="Content Placeholder 2"/>
          <p:cNvSpPr>
            <a:spLocks noGrp="1"/>
          </p:cNvSpPr>
          <p:nvPr>
            <p:ph idx="1"/>
          </p:nvPr>
        </p:nvSpPr>
        <p:spPr/>
        <p:txBody>
          <a:bodyPr/>
          <a:lstStyle/>
          <a:p>
            <a:r>
              <a:rPr lang="en-US" dirty="0"/>
              <a:t>Results:</a:t>
            </a:r>
          </a:p>
          <a:p>
            <a:pPr lvl="1"/>
            <a:r>
              <a:rPr lang="en-US" dirty="0"/>
              <a:t>Can call customer information</a:t>
            </a:r>
          </a:p>
          <a:p>
            <a:pPr lvl="1"/>
            <a:r>
              <a:rPr lang="en-US" dirty="0"/>
              <a:t>Can create a new customer by inserting into customers table</a:t>
            </a:r>
          </a:p>
          <a:p>
            <a:pPr lvl="1"/>
            <a:r>
              <a:rPr lang="en-US" dirty="0"/>
              <a:t>Can create an order by inserting into corresponding pants/shirts table and updating customers table</a:t>
            </a:r>
          </a:p>
          <a:p>
            <a:r>
              <a:rPr lang="en-US" dirty="0"/>
              <a:t>Pages: </a:t>
            </a:r>
            <a:r>
              <a:rPr lang="en-US" dirty="0" err="1"/>
              <a:t>home.php</a:t>
            </a:r>
            <a:r>
              <a:rPr lang="en-US" dirty="0"/>
              <a:t>, </a:t>
            </a:r>
            <a:r>
              <a:rPr lang="en-US" dirty="0" err="1"/>
              <a:t>customerLogin.php</a:t>
            </a:r>
            <a:r>
              <a:rPr lang="en-US" dirty="0"/>
              <a:t>, </a:t>
            </a:r>
            <a:r>
              <a:rPr lang="en-US" dirty="0" err="1"/>
              <a:t>customerInfo.php</a:t>
            </a:r>
            <a:r>
              <a:rPr lang="en-US" dirty="0"/>
              <a:t>, </a:t>
            </a:r>
            <a:r>
              <a:rPr lang="en-US" dirty="0" err="1"/>
              <a:t>newCustomer.php</a:t>
            </a:r>
            <a:r>
              <a:rPr lang="en-US" dirty="0"/>
              <a:t>, </a:t>
            </a:r>
            <a:r>
              <a:rPr lang="en-US" dirty="0" err="1"/>
              <a:t>pants.php</a:t>
            </a:r>
            <a:r>
              <a:rPr lang="en-US" dirty="0"/>
              <a:t>, </a:t>
            </a:r>
            <a:r>
              <a:rPr lang="en-US" dirty="0" err="1"/>
              <a:t>pantsValidation.php</a:t>
            </a:r>
            <a:r>
              <a:rPr lang="en-US" dirty="0"/>
              <a:t>, </a:t>
            </a:r>
            <a:r>
              <a:rPr lang="en-US" dirty="0" err="1"/>
              <a:t>shirts.php</a:t>
            </a:r>
            <a:r>
              <a:rPr lang="en-US" dirty="0"/>
              <a:t>, &amp; </a:t>
            </a:r>
            <a:r>
              <a:rPr lang="en-US" dirty="0" err="1"/>
              <a:t>shirtsValidation.php</a:t>
            </a:r>
            <a:endParaRPr lang="en-US" dirty="0"/>
          </a:p>
          <a:p>
            <a:r>
              <a:rPr lang="en-US" dirty="0"/>
              <a:t>Database: </a:t>
            </a:r>
            <a:r>
              <a:rPr lang="en-US" dirty="0" err="1"/>
              <a:t>sirean_store</a:t>
            </a:r>
            <a:endParaRPr lang="en-US" dirty="0"/>
          </a:p>
          <a:p>
            <a:pPr lvl="1"/>
            <a:r>
              <a:rPr lang="en-US" dirty="0"/>
              <a:t>Data tables: customers, </a:t>
            </a:r>
            <a:r>
              <a:rPr lang="en-US" dirty="0" err="1"/>
              <a:t>pants_orders</a:t>
            </a:r>
            <a:r>
              <a:rPr lang="en-US" dirty="0"/>
              <a:t>, </a:t>
            </a:r>
            <a:r>
              <a:rPr lang="en-US" dirty="0" err="1"/>
              <a:t>shirts_orders</a:t>
            </a:r>
            <a:endParaRPr lang="en-US" dirty="0"/>
          </a:p>
        </p:txBody>
      </p:sp>
      <p:sp>
        <p:nvSpPr>
          <p:cNvPr id="4" name="Slide Number Placeholder 3"/>
          <p:cNvSpPr>
            <a:spLocks noGrp="1"/>
          </p:cNvSpPr>
          <p:nvPr>
            <p:ph type="sldNum" sz="quarter" idx="12"/>
          </p:nvPr>
        </p:nvSpPr>
        <p:spPr/>
        <p:txBody>
          <a:bodyPr/>
          <a:lstStyle/>
          <a:p>
            <a:fld id="{427CDE1B-1805-4C7E-91E1-653C012289C7}" type="slidenum">
              <a:rPr lang="en-US" smtClean="0"/>
              <a:t>13</a:t>
            </a:fld>
            <a:endParaRPr lang="en-US"/>
          </a:p>
        </p:txBody>
      </p:sp>
    </p:spTree>
    <p:extLst>
      <p:ext uri="{BB962C8B-B14F-4D97-AF65-F5344CB8AC3E}">
        <p14:creationId xmlns:p14="http://schemas.microsoft.com/office/powerpoint/2010/main" val="2865206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&amp; Conclusion</a:t>
            </a:r>
          </a:p>
        </p:txBody>
      </p:sp>
      <p:sp>
        <p:nvSpPr>
          <p:cNvPr id="3" name="Content Placeholder 2"/>
          <p:cNvSpPr>
            <a:spLocks noGrp="1"/>
          </p:cNvSpPr>
          <p:nvPr>
            <p:ph idx="1"/>
          </p:nvPr>
        </p:nvSpPr>
        <p:spPr/>
        <p:txBody>
          <a:bodyPr>
            <a:normAutofit/>
          </a:bodyPr>
          <a:lstStyle/>
          <a:p>
            <a:r>
              <a:rPr lang="en-US" sz="3200" dirty="0"/>
              <a:t>The Sirean Store Company needs a way to reach out to their customers. A website for their store online will help them reach the customers who do not want to travel far to come to the physical store. This website helps the customers order pants and shirts effectively. </a:t>
            </a:r>
          </a:p>
        </p:txBody>
      </p:sp>
      <p:sp>
        <p:nvSpPr>
          <p:cNvPr id="4" name="Slide Number Placeholder 3"/>
          <p:cNvSpPr>
            <a:spLocks noGrp="1"/>
          </p:cNvSpPr>
          <p:nvPr>
            <p:ph type="sldNum" sz="quarter" idx="12"/>
          </p:nvPr>
        </p:nvSpPr>
        <p:spPr/>
        <p:txBody>
          <a:bodyPr/>
          <a:lstStyle/>
          <a:p>
            <a:fld id="{427CDE1B-1805-4C7E-91E1-653C012289C7}" type="slidenum">
              <a:rPr lang="en-US" smtClean="0"/>
              <a:t>14</a:t>
            </a:fld>
            <a:endParaRPr lang="en-US"/>
          </a:p>
        </p:txBody>
      </p:sp>
    </p:spTree>
    <p:extLst>
      <p:ext uri="{BB962C8B-B14F-4D97-AF65-F5344CB8AC3E}">
        <p14:creationId xmlns:p14="http://schemas.microsoft.com/office/powerpoint/2010/main" val="988738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of Discussion</a:t>
            </a:r>
          </a:p>
        </p:txBody>
      </p:sp>
      <p:sp>
        <p:nvSpPr>
          <p:cNvPr id="3" name="Content Placeholder 2"/>
          <p:cNvSpPr>
            <a:spLocks noGrp="1"/>
          </p:cNvSpPr>
          <p:nvPr>
            <p:ph idx="1"/>
          </p:nvPr>
        </p:nvSpPr>
        <p:spPr/>
        <p:txBody>
          <a:bodyPr/>
          <a:lstStyle/>
          <a:p>
            <a:pPr marL="514350" indent="-514350">
              <a:lnSpc>
                <a:spcPct val="150000"/>
              </a:lnSpc>
              <a:buFont typeface="+mj-lt"/>
              <a:buAutoNum type="alphaUcPeriod"/>
            </a:pPr>
            <a:r>
              <a:rPr lang="en-US" dirty="0"/>
              <a:t>Report Summary</a:t>
            </a:r>
          </a:p>
          <a:p>
            <a:pPr marL="514350" indent="-514350">
              <a:lnSpc>
                <a:spcPct val="150000"/>
              </a:lnSpc>
              <a:buFont typeface="+mj-lt"/>
              <a:buAutoNum type="alphaUcPeriod"/>
            </a:pPr>
            <a:r>
              <a:rPr lang="en-US" dirty="0"/>
              <a:t>Project Milestones and Deliverables</a:t>
            </a:r>
          </a:p>
          <a:p>
            <a:pPr marL="514350" indent="-514350">
              <a:lnSpc>
                <a:spcPct val="150000"/>
              </a:lnSpc>
              <a:buFont typeface="+mj-lt"/>
              <a:buAutoNum type="alphaUcPeriod"/>
            </a:pPr>
            <a:r>
              <a:rPr lang="en-US" dirty="0"/>
              <a:t>Web System Design</a:t>
            </a:r>
          </a:p>
          <a:p>
            <a:pPr marL="514350" indent="-514350">
              <a:lnSpc>
                <a:spcPct val="150000"/>
              </a:lnSpc>
              <a:buFont typeface="+mj-lt"/>
              <a:buAutoNum type="alphaUcPeriod"/>
            </a:pPr>
            <a:r>
              <a:rPr lang="en-US" dirty="0"/>
              <a:t>Implementation and Testing</a:t>
            </a:r>
          </a:p>
          <a:p>
            <a:pPr marL="514350" indent="-514350">
              <a:lnSpc>
                <a:spcPct val="150000"/>
              </a:lnSpc>
              <a:buFont typeface="+mj-lt"/>
              <a:buAutoNum type="alphaUcPeriod"/>
            </a:pPr>
            <a:r>
              <a:rPr lang="en-US" dirty="0"/>
              <a:t>Summary and Conclusion</a:t>
            </a:r>
          </a:p>
        </p:txBody>
      </p:sp>
      <p:sp>
        <p:nvSpPr>
          <p:cNvPr id="4" name="Slide Number Placeholder 3"/>
          <p:cNvSpPr>
            <a:spLocks noGrp="1"/>
          </p:cNvSpPr>
          <p:nvPr>
            <p:ph type="sldNum" sz="quarter" idx="12"/>
          </p:nvPr>
        </p:nvSpPr>
        <p:spPr>
          <a:xfrm>
            <a:off x="8610600" y="6356349"/>
            <a:ext cx="2743200" cy="365760"/>
          </a:xfrm>
        </p:spPr>
        <p:txBody>
          <a:bodyPr/>
          <a:lstStyle/>
          <a:p>
            <a:fld id="{427CDE1B-1805-4C7E-91E1-653C012289C7}" type="slidenum">
              <a:rPr lang="en-US" sz="2800" smtClean="0"/>
              <a:t>2</a:t>
            </a:fld>
            <a:endParaRPr lang="en-US" sz="2800" dirty="0"/>
          </a:p>
        </p:txBody>
      </p:sp>
    </p:spTree>
    <p:extLst>
      <p:ext uri="{BB962C8B-B14F-4D97-AF65-F5344CB8AC3E}">
        <p14:creationId xmlns:p14="http://schemas.microsoft.com/office/powerpoint/2010/main" val="2379742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Report Summary</a:t>
            </a:r>
          </a:p>
        </p:txBody>
      </p:sp>
      <p:sp>
        <p:nvSpPr>
          <p:cNvPr id="3" name="Content Placeholder 2"/>
          <p:cNvSpPr>
            <a:spLocks noGrp="1"/>
          </p:cNvSpPr>
          <p:nvPr>
            <p:ph idx="1"/>
          </p:nvPr>
        </p:nvSpPr>
        <p:spPr/>
        <p:txBody>
          <a:bodyPr>
            <a:normAutofit/>
          </a:bodyPr>
          <a:lstStyle/>
          <a:p>
            <a:r>
              <a:rPr lang="en-US" dirty="0"/>
              <a:t>Required: home, shirts, pants, </a:t>
            </a:r>
            <a:r>
              <a:rPr lang="en-US" dirty="0" err="1"/>
              <a:t>cutomerLogin</a:t>
            </a:r>
            <a:r>
              <a:rPr lang="en-US" dirty="0"/>
              <a:t>, </a:t>
            </a:r>
            <a:r>
              <a:rPr lang="en-US" dirty="0" err="1"/>
              <a:t>customerInfo</a:t>
            </a:r>
            <a:r>
              <a:rPr lang="en-US" dirty="0"/>
              <a:t>, </a:t>
            </a:r>
            <a:r>
              <a:rPr lang="en-US" dirty="0" err="1"/>
              <a:t>newCustomer</a:t>
            </a:r>
            <a:r>
              <a:rPr lang="en-US" dirty="0"/>
              <a:t>, &amp; validation pages. MySql tables. </a:t>
            </a:r>
          </a:p>
          <a:p>
            <a:r>
              <a:rPr lang="en-US" dirty="0"/>
              <a:t>What could be done [wasn’t finished]: password &amp; more security and credit card payment methods</a:t>
            </a:r>
          </a:p>
          <a:p>
            <a:r>
              <a:rPr lang="en-US" dirty="0"/>
              <a:t>Project Scope:</a:t>
            </a:r>
          </a:p>
          <a:p>
            <a:pPr lvl="1"/>
            <a:r>
              <a:rPr lang="en-US" dirty="0"/>
              <a:t>Activities: create sites with forms, the database, connect the database and website. And a hit counter on home.php.</a:t>
            </a:r>
          </a:p>
          <a:p>
            <a:pPr lvl="1"/>
            <a:r>
              <a:rPr lang="en-US" dirty="0"/>
              <a:t>Design: webpages, csc sheet, database with tables, &amp; hit counter</a:t>
            </a:r>
          </a:p>
          <a:p>
            <a:pPr lvl="1"/>
            <a:r>
              <a:rPr lang="en-US" dirty="0"/>
              <a:t>Building: designing and coding.</a:t>
            </a:r>
          </a:p>
          <a:p>
            <a:pPr lvl="1"/>
            <a:r>
              <a:rPr lang="en-US" dirty="0"/>
              <a:t>Testing: Make sure sites come up &amp; tables are correct and can be modified</a:t>
            </a:r>
          </a:p>
        </p:txBody>
      </p:sp>
      <p:sp>
        <p:nvSpPr>
          <p:cNvPr id="4" name="Slide Number Placeholder 3"/>
          <p:cNvSpPr>
            <a:spLocks noGrp="1"/>
          </p:cNvSpPr>
          <p:nvPr>
            <p:ph type="sldNum" sz="quarter" idx="12"/>
          </p:nvPr>
        </p:nvSpPr>
        <p:spPr/>
        <p:txBody>
          <a:bodyPr/>
          <a:lstStyle/>
          <a:p>
            <a:fld id="{427CDE1B-1805-4C7E-91E1-653C012289C7}" type="slidenum">
              <a:rPr lang="en-US" sz="2800" smtClean="0"/>
              <a:t>3</a:t>
            </a:fld>
            <a:endParaRPr lang="en-US" sz="2800" dirty="0"/>
          </a:p>
        </p:txBody>
      </p:sp>
    </p:spTree>
    <p:extLst>
      <p:ext uri="{BB962C8B-B14F-4D97-AF65-F5344CB8AC3E}">
        <p14:creationId xmlns:p14="http://schemas.microsoft.com/office/powerpoint/2010/main" val="3787814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Milestones and Deliverables (status report)</a:t>
            </a:r>
          </a:p>
        </p:txBody>
      </p:sp>
      <p:sp>
        <p:nvSpPr>
          <p:cNvPr id="3" name="Content Placeholder 2"/>
          <p:cNvSpPr>
            <a:spLocks noGrp="1"/>
          </p:cNvSpPr>
          <p:nvPr>
            <p:ph idx="1"/>
          </p:nvPr>
        </p:nvSpPr>
        <p:spPr/>
        <p:txBody>
          <a:bodyPr/>
          <a:lstStyle/>
          <a:p>
            <a:r>
              <a:rPr lang="en-US" dirty="0"/>
              <a:t>Prototype:</a:t>
            </a:r>
          </a:p>
          <a:p>
            <a:pPr lvl="1"/>
            <a:r>
              <a:rPr lang="en-US" dirty="0"/>
              <a:t>Separate PHP pages, the final cascading style sheet, database and the tables in </a:t>
            </a:r>
            <a:r>
              <a:rPr lang="en-US" dirty="0" err="1"/>
              <a:t>mySql</a:t>
            </a:r>
            <a:r>
              <a:rPr lang="en-US" dirty="0"/>
              <a:t>, </a:t>
            </a:r>
            <a:r>
              <a:rPr lang="en-US" dirty="0" err="1"/>
              <a:t>hitcounter</a:t>
            </a:r>
            <a:r>
              <a:rPr lang="en-US" dirty="0"/>
              <a:t> html, and </a:t>
            </a:r>
            <a:r>
              <a:rPr lang="en-US" dirty="0" err="1"/>
              <a:t>php</a:t>
            </a:r>
            <a:r>
              <a:rPr lang="en-US" dirty="0"/>
              <a:t> codes finished. JavaScript on </a:t>
            </a:r>
            <a:r>
              <a:rPr lang="en-US" dirty="0" err="1"/>
              <a:t>newCustomer</a:t>
            </a:r>
            <a:r>
              <a:rPr lang="en-US" dirty="0"/>
              <a:t> page</a:t>
            </a:r>
          </a:p>
          <a:p>
            <a:r>
              <a:rPr lang="en-US" dirty="0"/>
              <a:t>Final Report: up to date</a:t>
            </a:r>
          </a:p>
          <a:p>
            <a:r>
              <a:rPr lang="en-US" dirty="0"/>
              <a:t>Final Project Presentation: up to date</a:t>
            </a:r>
          </a:p>
        </p:txBody>
      </p:sp>
      <p:sp>
        <p:nvSpPr>
          <p:cNvPr id="4" name="Slide Number Placeholder 3"/>
          <p:cNvSpPr>
            <a:spLocks noGrp="1"/>
          </p:cNvSpPr>
          <p:nvPr>
            <p:ph type="sldNum" sz="quarter" idx="12"/>
          </p:nvPr>
        </p:nvSpPr>
        <p:spPr/>
        <p:txBody>
          <a:bodyPr/>
          <a:lstStyle/>
          <a:p>
            <a:fld id="{427CDE1B-1805-4C7E-91E1-653C012289C7}" type="slidenum">
              <a:rPr lang="en-US" sz="2800" smtClean="0"/>
              <a:t>4</a:t>
            </a:fld>
            <a:endParaRPr lang="en-US" sz="2800"/>
          </a:p>
        </p:txBody>
      </p:sp>
    </p:spTree>
    <p:extLst>
      <p:ext uri="{BB962C8B-B14F-4D97-AF65-F5344CB8AC3E}">
        <p14:creationId xmlns:p14="http://schemas.microsoft.com/office/powerpoint/2010/main" val="4244225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Web System Design</a:t>
            </a:r>
          </a:p>
        </p:txBody>
      </p:sp>
      <p:sp>
        <p:nvSpPr>
          <p:cNvPr id="3" name="Content Placeholder 2"/>
          <p:cNvSpPr>
            <a:spLocks noGrp="1"/>
          </p:cNvSpPr>
          <p:nvPr>
            <p:ph idx="1"/>
          </p:nvPr>
        </p:nvSpPr>
        <p:spPr/>
        <p:txBody>
          <a:bodyPr/>
          <a:lstStyle/>
          <a:p>
            <a:r>
              <a:rPr lang="en-US" dirty="0"/>
              <a:t>System requirements:</a:t>
            </a:r>
          </a:p>
          <a:p>
            <a:pPr lvl="1"/>
            <a:r>
              <a:rPr lang="en-US" dirty="0"/>
              <a:t>XAMPP with </a:t>
            </a:r>
            <a:r>
              <a:rPr lang="en-US" dirty="0" err="1"/>
              <a:t>myPhpAdmin</a:t>
            </a:r>
            <a:r>
              <a:rPr lang="en-US" dirty="0"/>
              <a:t> &amp; Apache</a:t>
            </a:r>
          </a:p>
          <a:p>
            <a:pPr lvl="1"/>
            <a:r>
              <a:rPr lang="en-US" dirty="0"/>
              <a:t>Internet</a:t>
            </a:r>
          </a:p>
          <a:p>
            <a:endParaRPr lang="en-US" dirty="0"/>
          </a:p>
        </p:txBody>
      </p:sp>
      <p:sp>
        <p:nvSpPr>
          <p:cNvPr id="4" name="Slide Number Placeholder 3"/>
          <p:cNvSpPr>
            <a:spLocks noGrp="1"/>
          </p:cNvSpPr>
          <p:nvPr>
            <p:ph type="sldNum" sz="quarter" idx="12"/>
          </p:nvPr>
        </p:nvSpPr>
        <p:spPr/>
        <p:txBody>
          <a:bodyPr/>
          <a:lstStyle/>
          <a:p>
            <a:fld id="{427CDE1B-1805-4C7E-91E1-653C012289C7}" type="slidenum">
              <a:rPr lang="en-US" smtClean="0"/>
              <a:t>5</a:t>
            </a:fld>
            <a:endParaRPr lang="en-US"/>
          </a:p>
        </p:txBody>
      </p:sp>
    </p:spTree>
    <p:extLst>
      <p:ext uri="{BB962C8B-B14F-4D97-AF65-F5344CB8AC3E}">
        <p14:creationId xmlns:p14="http://schemas.microsoft.com/office/powerpoint/2010/main" val="2113096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Website Design (</a:t>
            </a:r>
            <a:r>
              <a:rPr lang="en-US" dirty="0" err="1"/>
              <a:t>visio</a:t>
            </a:r>
            <a:r>
              <a:rPr lang="en-US" dirty="0"/>
              <a:t>)</a:t>
            </a:r>
          </a:p>
        </p:txBody>
      </p:sp>
      <p:pic>
        <p:nvPicPr>
          <p:cNvPr id="5" name="Content Placeholder 4"/>
          <p:cNvPicPr>
            <a:picLocks noGrp="1"/>
          </p:cNvPicPr>
          <p:nvPr>
            <p:ph idx="1"/>
          </p:nvPr>
        </p:nvPicPr>
        <p:blipFill rotWithShape="1">
          <a:blip r:embed="rId2"/>
          <a:srcRect l="27725" t="33352" r="26763" b="19897"/>
          <a:stretch/>
        </p:blipFill>
        <p:spPr bwMode="auto">
          <a:xfrm>
            <a:off x="1470992" y="1597923"/>
            <a:ext cx="8401878" cy="5167311"/>
          </a:xfrm>
          <a:prstGeom prst="rect">
            <a:avLst/>
          </a:prstGeom>
          <a:ln>
            <a:noFill/>
          </a:ln>
          <a:extLst>
            <a:ext uri="{53640926-AAD7-44D8-BBD7-CCE9431645EC}">
              <a14:shadowObscured xmlns:a14="http://schemas.microsoft.com/office/drawing/2010/main"/>
            </a:ext>
          </a:extLst>
        </p:spPr>
      </p:pic>
      <p:sp>
        <p:nvSpPr>
          <p:cNvPr id="4" name="Slide Number Placeholder 3"/>
          <p:cNvSpPr>
            <a:spLocks noGrp="1"/>
          </p:cNvSpPr>
          <p:nvPr>
            <p:ph type="sldNum" sz="quarter" idx="12"/>
          </p:nvPr>
        </p:nvSpPr>
        <p:spPr/>
        <p:txBody>
          <a:bodyPr/>
          <a:lstStyle/>
          <a:p>
            <a:fld id="{427CDE1B-1805-4C7E-91E1-653C012289C7}" type="slidenum">
              <a:rPr lang="en-US" sz="2800" smtClean="0"/>
              <a:t>6</a:t>
            </a:fld>
            <a:endParaRPr lang="en-US" sz="2800"/>
          </a:p>
        </p:txBody>
      </p:sp>
    </p:spTree>
    <p:extLst>
      <p:ext uri="{BB962C8B-B14F-4D97-AF65-F5344CB8AC3E}">
        <p14:creationId xmlns:p14="http://schemas.microsoft.com/office/powerpoint/2010/main" val="343788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 Web System Design</a:t>
            </a:r>
          </a:p>
        </p:txBody>
      </p:sp>
      <p:sp>
        <p:nvSpPr>
          <p:cNvPr id="3" name="Content Placeholder 2"/>
          <p:cNvSpPr>
            <a:spLocks noGrp="1"/>
          </p:cNvSpPr>
          <p:nvPr>
            <p:ph idx="1"/>
          </p:nvPr>
        </p:nvSpPr>
        <p:spPr/>
        <p:txBody>
          <a:bodyPr/>
          <a:lstStyle/>
          <a:p>
            <a:r>
              <a:rPr lang="en-US" dirty="0"/>
              <a:t>Software Programming tools:</a:t>
            </a:r>
          </a:p>
          <a:p>
            <a:pPr lvl="1"/>
            <a:r>
              <a:rPr lang="en-US" dirty="0"/>
              <a:t>Notepad++</a:t>
            </a:r>
          </a:p>
          <a:p>
            <a:pPr lvl="1"/>
            <a:r>
              <a:rPr lang="en-US" dirty="0"/>
              <a:t>HTML</a:t>
            </a:r>
          </a:p>
          <a:p>
            <a:pPr lvl="1"/>
            <a:r>
              <a:rPr lang="en-US" dirty="0"/>
              <a:t>PHP</a:t>
            </a:r>
          </a:p>
          <a:p>
            <a:pPr lvl="1"/>
            <a:r>
              <a:rPr lang="en-US" dirty="0"/>
              <a:t>MySql</a:t>
            </a:r>
          </a:p>
          <a:p>
            <a:pPr lvl="1"/>
            <a:r>
              <a:rPr lang="en-US" dirty="0"/>
              <a:t>CSS</a:t>
            </a:r>
          </a:p>
          <a:p>
            <a:pPr lvl="1"/>
            <a:r>
              <a:rPr lang="en-US" dirty="0"/>
              <a:t>JavaScript</a:t>
            </a:r>
          </a:p>
        </p:txBody>
      </p:sp>
      <p:sp>
        <p:nvSpPr>
          <p:cNvPr id="4" name="Slide Number Placeholder 3"/>
          <p:cNvSpPr>
            <a:spLocks noGrp="1"/>
          </p:cNvSpPr>
          <p:nvPr>
            <p:ph type="sldNum" sz="quarter" idx="12"/>
          </p:nvPr>
        </p:nvSpPr>
        <p:spPr/>
        <p:txBody>
          <a:bodyPr/>
          <a:lstStyle/>
          <a:p>
            <a:fld id="{427CDE1B-1805-4C7E-91E1-653C012289C7}" type="slidenum">
              <a:rPr lang="en-US" smtClean="0"/>
              <a:t>7</a:t>
            </a:fld>
            <a:endParaRPr lang="en-US"/>
          </a:p>
        </p:txBody>
      </p:sp>
    </p:spTree>
    <p:extLst>
      <p:ext uri="{BB962C8B-B14F-4D97-AF65-F5344CB8AC3E}">
        <p14:creationId xmlns:p14="http://schemas.microsoft.com/office/powerpoint/2010/main" val="815530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Infrastructure—Customer Processes</a:t>
            </a:r>
            <a:endParaRPr lang="en-US" dirty="0"/>
          </a:p>
        </p:txBody>
      </p:sp>
      <p:sp>
        <p:nvSpPr>
          <p:cNvPr id="4" name="Slide Number Placeholder 3"/>
          <p:cNvSpPr>
            <a:spLocks noGrp="1"/>
          </p:cNvSpPr>
          <p:nvPr>
            <p:ph type="sldNum" sz="quarter" idx="12"/>
          </p:nvPr>
        </p:nvSpPr>
        <p:spPr/>
        <p:txBody>
          <a:bodyPr/>
          <a:lstStyle/>
          <a:p>
            <a:fld id="{427CDE1B-1805-4C7E-91E1-653C012289C7}" type="slidenum">
              <a:rPr lang="en-US" smtClean="0"/>
              <a:t>8</a:t>
            </a:fld>
            <a:endParaRPr lang="en-US"/>
          </a:p>
        </p:txBody>
      </p:sp>
      <p:pic>
        <p:nvPicPr>
          <p:cNvPr id="5" name="Content Placeholder 4"/>
          <p:cNvPicPr>
            <a:picLocks noGrp="1"/>
          </p:cNvPicPr>
          <p:nvPr>
            <p:ph idx="1"/>
          </p:nvPr>
        </p:nvPicPr>
        <p:blipFill rotWithShape="1">
          <a:blip r:embed="rId2"/>
          <a:srcRect l="27404" t="26511" r="26602" b="23033"/>
          <a:stretch/>
        </p:blipFill>
        <p:spPr bwMode="auto">
          <a:xfrm>
            <a:off x="3103826" y="2155815"/>
            <a:ext cx="5984348" cy="369095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65535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Infrastructure—Ordering Processes</a:t>
            </a:r>
            <a:endParaRPr lang="en-US" dirty="0"/>
          </a:p>
        </p:txBody>
      </p:sp>
      <p:sp>
        <p:nvSpPr>
          <p:cNvPr id="4" name="Slide Number Placeholder 3"/>
          <p:cNvSpPr>
            <a:spLocks noGrp="1"/>
          </p:cNvSpPr>
          <p:nvPr>
            <p:ph type="sldNum" sz="quarter" idx="12"/>
          </p:nvPr>
        </p:nvSpPr>
        <p:spPr/>
        <p:txBody>
          <a:bodyPr/>
          <a:lstStyle/>
          <a:p>
            <a:fld id="{427CDE1B-1805-4C7E-91E1-653C012289C7}" type="slidenum">
              <a:rPr lang="en-US" smtClean="0"/>
              <a:t>9</a:t>
            </a:fld>
            <a:endParaRPr lang="en-US"/>
          </a:p>
        </p:txBody>
      </p:sp>
      <p:pic>
        <p:nvPicPr>
          <p:cNvPr id="7" name="Content Placeholder 6"/>
          <p:cNvPicPr>
            <a:picLocks noGrp="1"/>
          </p:cNvPicPr>
          <p:nvPr>
            <p:ph idx="1"/>
          </p:nvPr>
        </p:nvPicPr>
        <p:blipFill rotWithShape="1">
          <a:blip r:embed="rId2"/>
          <a:srcRect l="27404" t="26511" r="26923" b="14481"/>
          <a:stretch/>
        </p:blipFill>
        <p:spPr bwMode="auto">
          <a:xfrm>
            <a:off x="3124708" y="1843017"/>
            <a:ext cx="5942583" cy="431655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78543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533</TotalTime>
  <Words>406</Words>
  <Application>Microsoft Office PowerPoint</Application>
  <PresentationFormat>Widescreen</PresentationFormat>
  <Paragraphs>62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ITC 250 Final Project Sirean Store Site</vt:lpstr>
      <vt:lpstr>Topics of Discussion</vt:lpstr>
      <vt:lpstr>A. Report Summary</vt:lpstr>
      <vt:lpstr>B. Milestones and Deliverables (status report)</vt:lpstr>
      <vt:lpstr>C. Web System Design</vt:lpstr>
      <vt:lpstr>Website Design (visio)</vt:lpstr>
      <vt:lpstr>C. Web System Design</vt:lpstr>
      <vt:lpstr>System Infrastructure—Customer Processes</vt:lpstr>
      <vt:lpstr>System Infrastructure—Ordering Processes</vt:lpstr>
      <vt:lpstr>System Interaction—Select Customer Info</vt:lpstr>
      <vt:lpstr>System Interaction—Create New Customer</vt:lpstr>
      <vt:lpstr>System Interaction—Ordering [same as shirts.php, different variables]</vt:lpstr>
      <vt:lpstr>D. Implementation &amp; Testing</vt:lpstr>
      <vt:lpstr>Summary &amp; 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ITC 250 Final Project Sirean Store Site</dc:title>
  <dc:creator>Ally</dc:creator>
  <cp:lastModifiedBy>Ally</cp:lastModifiedBy>
  <cp:revision>52</cp:revision>
  <dcterms:created xsi:type="dcterms:W3CDTF">2016-11-29T13:27:08Z</dcterms:created>
  <dcterms:modified xsi:type="dcterms:W3CDTF">2016-12-12T23:23:12Z</dcterms:modified>
</cp:coreProperties>
</file>