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26C02-174C-4B41-85A9-73BB57E2E595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548AC-F932-4658-B337-45DA562FD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7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548AC-F932-4658-B337-45DA562FD2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8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Camera Webpage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Course : ITC 250</a:t>
            </a:r>
          </a:p>
          <a:p>
            <a:r>
              <a:rPr lang="en-US" dirty="0" smtClean="0"/>
              <a:t>Team: Jacob Lee</a:t>
            </a:r>
          </a:p>
          <a:p>
            <a:r>
              <a:rPr lang="en-US" dirty="0" smtClean="0"/>
              <a:t>Date: 12/2016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95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Difficulties</a:t>
            </a:r>
          </a:p>
          <a:p>
            <a:r>
              <a:rPr lang="en-US" dirty="0" smtClean="0"/>
              <a:t>Existing Problems</a:t>
            </a:r>
          </a:p>
          <a:p>
            <a:pPr lvl="1"/>
            <a:r>
              <a:rPr lang="en-US" dirty="0" smtClean="0"/>
              <a:t>Security Risk</a:t>
            </a:r>
          </a:p>
          <a:p>
            <a:pPr lvl="1"/>
            <a:r>
              <a:rPr lang="en-US" dirty="0" smtClean="0"/>
              <a:t>Need session ID information</a:t>
            </a:r>
          </a:p>
          <a:p>
            <a:pPr lvl="1"/>
            <a:r>
              <a:rPr lang="en-US" dirty="0" smtClean="0"/>
              <a:t>Database writing in new username password combos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91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project was to create a webpage that could be used to access a camera via a link. This webpage needed security so that the user would have to input a username and password in order to access the webpage.</a:t>
            </a:r>
          </a:p>
          <a:p>
            <a:r>
              <a:rPr lang="en-US" dirty="0" smtClean="0"/>
              <a:t>The scope of my project is to include a login page that validates the information using a PHP page based on a MYSQL database.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7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930400"/>
            <a:ext cx="9905999" cy="38608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Login Page – This is a page that allows the user to enter in their user credentials and create new credentials.</a:t>
            </a:r>
          </a:p>
          <a:p>
            <a:r>
              <a:rPr lang="en-US" dirty="0" smtClean="0"/>
              <a:t>PHP page – This page is used to validate the information input and allow access to the Camera Page.</a:t>
            </a:r>
          </a:p>
          <a:p>
            <a:r>
              <a:rPr lang="en-US" dirty="0" smtClean="0"/>
              <a:t>MySQL database – This holds the user login information including the username and password</a:t>
            </a:r>
          </a:p>
          <a:p>
            <a:r>
              <a:rPr lang="en-US" dirty="0" smtClean="0"/>
              <a:t>Camera Page – This page houses link(s) that can be used to access the cameras.</a:t>
            </a:r>
          </a:p>
        </p:txBody>
      </p:sp>
    </p:spTree>
    <p:extLst>
      <p:ext uri="{BB962C8B-B14F-4D97-AF65-F5344CB8AC3E}">
        <p14:creationId xmlns:p14="http://schemas.microsoft.com/office/powerpoint/2010/main" val="100610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Point</a:t>
            </a:r>
          </a:p>
          <a:p>
            <a:r>
              <a:rPr lang="en-US" dirty="0" smtClean="0"/>
              <a:t>Project Report</a:t>
            </a:r>
          </a:p>
          <a:p>
            <a:r>
              <a:rPr lang="en-US" dirty="0" smtClean="0"/>
              <a:t>HTML Code</a:t>
            </a:r>
          </a:p>
          <a:p>
            <a:r>
              <a:rPr lang="en-US" dirty="0" smtClean="0"/>
              <a:t>Database</a:t>
            </a:r>
          </a:p>
          <a:p>
            <a:r>
              <a:rPr lang="en-US" dirty="0" smtClean="0"/>
              <a:t>PHP Code</a:t>
            </a:r>
          </a:p>
        </p:txBody>
      </p:sp>
    </p:spTree>
    <p:extLst>
      <p:ext uri="{BB962C8B-B14F-4D97-AF65-F5344CB8AC3E}">
        <p14:creationId xmlns:p14="http://schemas.microsoft.com/office/powerpoint/2010/main" val="932352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72" y="2413452"/>
            <a:ext cx="9905998" cy="1478570"/>
          </a:xfrm>
        </p:spPr>
        <p:txBody>
          <a:bodyPr/>
          <a:lstStyle/>
          <a:p>
            <a:r>
              <a:rPr lang="en-US" dirty="0" smtClean="0"/>
              <a:t>Web System Design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8071" y="149634"/>
            <a:ext cx="6883929" cy="670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9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programming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XAMPP</a:t>
            </a:r>
          </a:p>
          <a:p>
            <a:pPr lvl="1"/>
            <a:r>
              <a:rPr lang="en-US" dirty="0" smtClean="0"/>
              <a:t>MYSQL</a:t>
            </a:r>
          </a:p>
          <a:p>
            <a:pPr lvl="1"/>
            <a:r>
              <a:rPr lang="en-US" dirty="0" smtClean="0"/>
              <a:t>Apache</a:t>
            </a:r>
          </a:p>
          <a:p>
            <a:r>
              <a:rPr lang="en-US" dirty="0" smtClean="0"/>
              <a:t>Notepad++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0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&amp;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2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076" y="0"/>
            <a:ext cx="88478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69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514" y="0"/>
            <a:ext cx="80989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25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139</TotalTime>
  <Words>199</Words>
  <Application>Microsoft Office PowerPoint</Application>
  <PresentationFormat>Widescreen</PresentationFormat>
  <Paragraphs>33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Tw Cen MT</vt:lpstr>
      <vt:lpstr>Circuit</vt:lpstr>
      <vt:lpstr>Camera Webpage</vt:lpstr>
      <vt:lpstr>Report Summary</vt:lpstr>
      <vt:lpstr>Milestones</vt:lpstr>
      <vt:lpstr>Deliverables</vt:lpstr>
      <vt:lpstr>Web System Design</vt:lpstr>
      <vt:lpstr>Software programming tools</vt:lpstr>
      <vt:lpstr>Implementation &amp; testing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Camera Webpage</dc:title>
  <dc:creator>Jacob Lee</dc:creator>
  <cp:lastModifiedBy>Jacob Lee</cp:lastModifiedBy>
  <cp:revision>11</cp:revision>
  <dcterms:created xsi:type="dcterms:W3CDTF">2016-12-12T14:25:28Z</dcterms:created>
  <dcterms:modified xsi:type="dcterms:W3CDTF">2016-12-12T16:44:59Z</dcterms:modified>
</cp:coreProperties>
</file>