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1" r:id="rId4"/>
    <p:sldId id="260" r:id="rId5"/>
    <p:sldId id="275" r:id="rId6"/>
    <p:sldId id="274" r:id="rId7"/>
    <p:sldId id="272" r:id="rId8"/>
    <p:sldId id="265" r:id="rId9"/>
    <p:sldId id="264" r:id="rId10"/>
    <p:sldId id="267" r:id="rId11"/>
    <p:sldId id="262" r:id="rId12"/>
    <p:sldId id="273" r:id="rId13"/>
    <p:sldId id="266" r:id="rId14"/>
    <p:sldId id="269" r:id="rId15"/>
    <p:sldId id="27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59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7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33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6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4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9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4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1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5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42143" y="677033"/>
            <a:ext cx="10304622" cy="2766528"/>
          </a:xfrm>
        </p:spPr>
        <p:txBody>
          <a:bodyPr>
            <a:norm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39632" y="3519439"/>
            <a:ext cx="10313324" cy="109768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By: Derek Hamilton                             </a:t>
            </a:r>
            <a:r>
              <a:rPr lang="en-US" dirty="0" err="1">
                <a:solidFill>
                  <a:schemeClr val="tx1"/>
                </a:solidFill>
              </a:rPr>
              <a:t>itc</a:t>
            </a:r>
            <a:r>
              <a:rPr lang="en-US" dirty="0">
                <a:solidFill>
                  <a:schemeClr val="tx1"/>
                </a:solidFill>
              </a:rPr>
              <a:t> 250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12/06/2016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997">
            <a:off x="7732372" y="1064337"/>
            <a:ext cx="29083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3658">
            <a:off x="423402" y="1796916"/>
            <a:ext cx="6812092" cy="14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Current Infrastructure system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92652" y="685800"/>
            <a:ext cx="5954467" cy="4689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After doing the coding I figured this would be the best user friendly way to build the Smarty Pints Website.</a:t>
            </a:r>
          </a:p>
          <a:p>
            <a:r>
              <a:rPr lang="en-US" dirty="0"/>
              <a:t>The days have hyperlinks to each bar that’s included in Smarty Pints.</a:t>
            </a:r>
          </a:p>
        </p:txBody>
      </p:sp>
    </p:spTree>
    <p:extLst>
      <p:ext uri="{BB962C8B-B14F-4D97-AF65-F5344CB8AC3E}">
        <p14:creationId xmlns:p14="http://schemas.microsoft.com/office/powerpoint/2010/main" val="26265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Encountered PROBLEMS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44383" y="685800"/>
            <a:ext cx="6071317" cy="468947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main problem I've incurred in the making of the Smarty Pints website is trying to make a table for each restaurant/bar to categorize their food and drink specials.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CSS layout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8356" y="1645920"/>
            <a:ext cx="4856158" cy="708660"/>
          </a:xfrm>
        </p:spPr>
        <p:txBody>
          <a:bodyPr/>
          <a:lstStyle/>
          <a:p>
            <a:r>
              <a:rPr lang="en-US" dirty="0"/>
              <a:t>Days Screen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429575"/>
            <a:ext cx="4914899" cy="311170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8191" y="1843940"/>
            <a:ext cx="4864491" cy="510641"/>
          </a:xfrm>
        </p:spPr>
        <p:txBody>
          <a:bodyPr/>
          <a:lstStyle/>
          <a:p>
            <a:r>
              <a:rPr lang="en-US" dirty="0"/>
              <a:t>Bar Screen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18190" y="2354580"/>
            <a:ext cx="4862318" cy="31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Layout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685800"/>
            <a:ext cx="6034087" cy="43632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Updated the CSS LAYOUT AND GOT THE LAYOUT THAT LOOKED THE BEST.</a:t>
            </a:r>
          </a:p>
        </p:txBody>
      </p:sp>
    </p:spTree>
    <p:extLst>
      <p:ext uri="{BB962C8B-B14F-4D97-AF65-F5344CB8AC3E}">
        <p14:creationId xmlns:p14="http://schemas.microsoft.com/office/powerpoint/2010/main" val="37453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Implementation and testing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373325"/>
            <a:ext cx="5087938" cy="269237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94400" y="2373325"/>
            <a:ext cx="5086350" cy="2692374"/>
          </a:xfrm>
        </p:spPr>
      </p:pic>
      <p:sp>
        <p:nvSpPr>
          <p:cNvPr id="9" name="TextBox 8"/>
          <p:cNvSpPr txBox="1"/>
          <p:nvPr/>
        </p:nvSpPr>
        <p:spPr>
          <a:xfrm>
            <a:off x="685800" y="5065699"/>
            <a:ext cx="260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Chrome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4400" y="5065699"/>
            <a:ext cx="33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 Explorer</a:t>
            </a:r>
          </a:p>
        </p:txBody>
      </p:sp>
    </p:spTree>
    <p:extLst>
      <p:ext uri="{BB962C8B-B14F-4D97-AF65-F5344CB8AC3E}">
        <p14:creationId xmlns:p14="http://schemas.microsoft.com/office/powerpoint/2010/main" val="82788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Implementation and testing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31924" y="1394460"/>
            <a:ext cx="6236927" cy="324612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Firefox </a:t>
            </a:r>
          </a:p>
        </p:txBody>
      </p:sp>
    </p:spTree>
    <p:extLst>
      <p:ext uri="{BB962C8B-B14F-4D97-AF65-F5344CB8AC3E}">
        <p14:creationId xmlns:p14="http://schemas.microsoft.com/office/powerpoint/2010/main" val="177843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Smarty Pints Prototype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2652" y="685800"/>
            <a:ext cx="5913067" cy="4689475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start of Smarty Pints website looked like this. It gave you the bar and clickable day to see what specials they had for that day.</a:t>
            </a:r>
          </a:p>
          <a:p>
            <a:r>
              <a:rPr lang="en-US" dirty="0"/>
              <a:t>All the bars and days were included on one page. This was about 35% complete.</a:t>
            </a:r>
          </a:p>
        </p:txBody>
      </p:sp>
    </p:spTree>
    <p:extLst>
      <p:ext uri="{BB962C8B-B14F-4D97-AF65-F5344CB8AC3E}">
        <p14:creationId xmlns:p14="http://schemas.microsoft.com/office/powerpoint/2010/main" val="256862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696278"/>
            <a:ext cx="10394707" cy="3816626"/>
          </a:xfrm>
        </p:spPr>
        <p:txBody>
          <a:bodyPr anchor="t"/>
          <a:lstStyle/>
          <a:p>
            <a:endParaRPr lang="en-US" dirty="0"/>
          </a:p>
          <a:p>
            <a:r>
              <a:rPr lang="en-US" dirty="0"/>
              <a:t>Smarty Pints</a:t>
            </a:r>
          </a:p>
          <a:p>
            <a:pPr lvl="1"/>
            <a:r>
              <a:rPr lang="en-US" dirty="0"/>
              <a:t>Website and an android application for bars and restaurants in Fort Wayne, Indiana</a:t>
            </a:r>
          </a:p>
          <a:p>
            <a:pPr lvl="1"/>
            <a:r>
              <a:rPr lang="en-US" dirty="0"/>
              <a:t>Smarty Pints is Going to list</a:t>
            </a:r>
          </a:p>
          <a:p>
            <a:pPr lvl="2"/>
            <a:r>
              <a:rPr lang="en-US" dirty="0"/>
              <a:t>Drink Specials </a:t>
            </a:r>
          </a:p>
          <a:p>
            <a:pPr lvl="2"/>
            <a:r>
              <a:rPr lang="en-US" dirty="0"/>
              <a:t>Food Specials</a:t>
            </a:r>
          </a:p>
          <a:p>
            <a:pPr lvl="2"/>
            <a:r>
              <a:rPr lang="en-US" dirty="0"/>
              <a:t>Games inside the establishment</a:t>
            </a:r>
          </a:p>
          <a:p>
            <a:pPr lvl="2"/>
            <a:r>
              <a:rPr lang="en-US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7769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Restaurants and Bars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68780"/>
            <a:ext cx="10394707" cy="3705805"/>
          </a:xfrm>
        </p:spPr>
        <p:txBody>
          <a:bodyPr anchor="t"/>
          <a:lstStyle/>
          <a:p>
            <a:r>
              <a:rPr lang="en-US" dirty="0"/>
              <a:t>Currently Smarty Pints has gotten permission from seven local fort Wayne bars and restaurants.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Corner Pocket pub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Bar 145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Mitchell’s sports &amp; neighborhood grill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Black dog pub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Mad Anthony’s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NorthStar bar &amp; grill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Proposed plan – Due on 11/08/2016</a:t>
            </a:r>
          </a:p>
          <a:p>
            <a:r>
              <a:rPr lang="en-US" dirty="0"/>
              <a:t>System Analysis-  Due on 11/15/2016</a:t>
            </a:r>
          </a:p>
          <a:p>
            <a:r>
              <a:rPr lang="en-US" dirty="0"/>
              <a:t>Risk Management- due on 11/15/2016</a:t>
            </a:r>
          </a:p>
          <a:p>
            <a:r>
              <a:rPr lang="en-US" dirty="0"/>
              <a:t>Design Screen – Due on 11/26/2016</a:t>
            </a:r>
          </a:p>
          <a:p>
            <a:r>
              <a:rPr lang="en-US" dirty="0"/>
              <a:t>Website Presentation on December 11, 2016</a:t>
            </a:r>
          </a:p>
          <a:p>
            <a:r>
              <a:rPr lang="en-US" dirty="0"/>
              <a:t>Collecting data from bars and restaurants completed by 11/30/2016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was used in Smarty Pints?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/>
              <a:t>Smarty Pints works with the XAMPP Web Server, all the files are Stored inside of the </a:t>
            </a:r>
            <a:r>
              <a:rPr lang="en-US" dirty="0" err="1"/>
              <a:t>Htdocs</a:t>
            </a:r>
            <a:r>
              <a:rPr lang="en-US" dirty="0"/>
              <a:t> folder in XAMPP program. The files include the HTML, CSS, PHP, MYSQL and JavaScript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Estimation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16855" y="2862263"/>
            <a:ext cx="4425828" cy="251301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Actual Time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57674" y="2862263"/>
            <a:ext cx="4561390" cy="25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Report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/>
              <a:t>Currently the smarty pints website is up and running using html, css, JavaScript, and php.</a:t>
            </a:r>
          </a:p>
          <a:p>
            <a:r>
              <a:rPr lang="en-US" dirty="0"/>
              <a:t>The website displays days of food and drink specials and their bars.</a:t>
            </a:r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haven’t completed where the bars can update their information through MySQL.  That is currently in the works of being completed.</a:t>
            </a:r>
          </a:p>
        </p:txBody>
      </p:sp>
    </p:spTree>
    <p:extLst>
      <p:ext uri="{BB962C8B-B14F-4D97-AF65-F5344CB8AC3E}">
        <p14:creationId xmlns:p14="http://schemas.microsoft.com/office/powerpoint/2010/main" val="185569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Software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788741"/>
            <a:ext cx="6034087" cy="4354759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used a Text Editor Program called  Brackets  To Create the Smarty Pints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Old Infrastructure system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67967" y="622768"/>
            <a:ext cx="5216313" cy="454359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BEGINNING I HAD THE</a:t>
            </a:r>
            <a:r>
              <a:rPr lang="en-US" dirty="0"/>
              <a:t> PROTOTYPE</a:t>
            </a:r>
            <a:r>
              <a:rPr lang="en-US" dirty="0"/>
              <a:t>  INFRASTURE OF SMARTY PINTS LOOKJING LIKE THIS.</a:t>
            </a:r>
          </a:p>
        </p:txBody>
      </p:sp>
    </p:spTree>
    <p:extLst>
      <p:ext uri="{BB962C8B-B14F-4D97-AF65-F5344CB8AC3E}">
        <p14:creationId xmlns:p14="http://schemas.microsoft.com/office/powerpoint/2010/main" val="983661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9">
      <a:dk1>
        <a:sysClr val="windowText" lastClr="000000"/>
      </a:dk1>
      <a:lt1>
        <a:srgbClr val="DBA401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8552</TotalTime>
  <Words>412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Impact</vt:lpstr>
      <vt:lpstr>Main Event</vt:lpstr>
      <vt:lpstr>.</vt:lpstr>
      <vt:lpstr>Introduction</vt:lpstr>
      <vt:lpstr>Restaurants and Bars</vt:lpstr>
      <vt:lpstr>Milestones</vt:lpstr>
      <vt:lpstr>What was used in Smarty Pints?</vt:lpstr>
      <vt:lpstr>Schedule</vt:lpstr>
      <vt:lpstr>Report Summary</vt:lpstr>
      <vt:lpstr>Software</vt:lpstr>
      <vt:lpstr>Old Infrastructure system Diagram</vt:lpstr>
      <vt:lpstr>Current Infrastructure system Diagram</vt:lpstr>
      <vt:lpstr>Encountered PROBLEMS</vt:lpstr>
      <vt:lpstr>CSS layout</vt:lpstr>
      <vt:lpstr>Layout Solution</vt:lpstr>
      <vt:lpstr>Implementation and testing</vt:lpstr>
      <vt:lpstr>Implementation and testing</vt:lpstr>
      <vt:lpstr>Smarty Pints Prototype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Smarty Pints</dc:title>
  <dc:creator>Derek Hamilton</dc:creator>
  <cp:lastModifiedBy>Derek Hamilton</cp:lastModifiedBy>
  <cp:revision>46</cp:revision>
  <dcterms:created xsi:type="dcterms:W3CDTF">2016-11-28T00:21:47Z</dcterms:created>
  <dcterms:modified xsi:type="dcterms:W3CDTF">2016-12-14T01:07:27Z</dcterms:modified>
</cp:coreProperties>
</file>