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2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1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2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0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9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6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0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6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4A38E-95D2-4D21-9067-09CB6E792117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14F21-2833-47DE-975C-0D030739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2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ITC 250/CPET 499 Web Systems</a:t>
            </a:r>
            <a:br>
              <a:rPr lang="en-US" dirty="0" smtClean="0"/>
            </a:br>
            <a:r>
              <a:rPr lang="en-US" dirty="0" smtClean="0"/>
              <a:t>Web Design Help Blog</a:t>
            </a:r>
            <a:br>
              <a:rPr lang="en-US" dirty="0" smtClean="0"/>
            </a:br>
            <a:r>
              <a:rPr lang="en-US" dirty="0" smtClean="0"/>
              <a:t>12/15/2016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By: Andy Kaufman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77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9619" y="1734610"/>
            <a:ext cx="6104762" cy="4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89649" y="1371600"/>
            <a:ext cx="5943600" cy="1796415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3433311"/>
            <a:ext cx="8229600" cy="283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0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98762" y="1905000"/>
            <a:ext cx="5943600" cy="163004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0" y="4419600"/>
            <a:ext cx="2513965" cy="94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&amp;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Learned a lot about JavaScript uses in web design</a:t>
            </a:r>
          </a:p>
          <a:p>
            <a:r>
              <a:rPr lang="en-US" dirty="0" smtClean="0"/>
              <a:t>Gained experience on how to create a website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Geared to help users with web design</a:t>
            </a:r>
          </a:p>
          <a:p>
            <a:r>
              <a:rPr lang="en-US" dirty="0" smtClean="0"/>
              <a:t>Offers many links to other pages or websites </a:t>
            </a:r>
          </a:p>
          <a:p>
            <a:r>
              <a:rPr lang="en-US" dirty="0" smtClean="0"/>
              <a:t>Users can email tutors for help</a:t>
            </a:r>
          </a:p>
          <a:p>
            <a:r>
              <a:rPr lang="en-US" dirty="0" smtClean="0"/>
              <a:t>Provides detailed schedule of tutors available hours</a:t>
            </a:r>
          </a:p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Detailed schedule</a:t>
            </a:r>
          </a:p>
          <a:p>
            <a:pPr lvl="1"/>
            <a:r>
              <a:rPr lang="en-US" dirty="0" smtClean="0"/>
              <a:t>Email Communication</a:t>
            </a:r>
          </a:p>
          <a:p>
            <a:pPr lvl="1"/>
            <a:r>
              <a:rPr lang="en-US" dirty="0" smtClean="0"/>
              <a:t>Informational matter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1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Prototype got lost</a:t>
            </a:r>
          </a:p>
          <a:p>
            <a:r>
              <a:rPr lang="en-US" dirty="0" smtClean="0"/>
              <a:t>Final Report is finished</a:t>
            </a:r>
          </a:p>
          <a:p>
            <a:r>
              <a:rPr lang="en-US" dirty="0" smtClean="0"/>
              <a:t>Final Project is finished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2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System Requirements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GHz or faster processor </a:t>
            </a:r>
            <a:endParaRPr lang="en-US" sz="2400" dirty="0"/>
          </a:p>
          <a:p>
            <a:pPr lvl="1"/>
            <a:r>
              <a:rPr lang="en-US" dirty="0" smtClean="0"/>
              <a:t>2 </a:t>
            </a:r>
            <a:r>
              <a:rPr lang="en-US" dirty="0"/>
              <a:t>GB RAM</a:t>
            </a:r>
            <a:endParaRPr lang="en-US" sz="2400" dirty="0"/>
          </a:p>
          <a:p>
            <a:pPr lvl="1"/>
            <a:r>
              <a:rPr lang="en-US" dirty="0" smtClean="0"/>
              <a:t>16 </a:t>
            </a:r>
            <a:r>
              <a:rPr lang="en-US" dirty="0"/>
              <a:t>GB disk space</a:t>
            </a:r>
            <a:endParaRPr lang="en-US" sz="2400" dirty="0"/>
          </a:p>
          <a:p>
            <a:pPr lvl="1"/>
            <a:r>
              <a:rPr lang="en-US" dirty="0" smtClean="0"/>
              <a:t>DirectX </a:t>
            </a:r>
            <a:r>
              <a:rPr lang="en-US" dirty="0"/>
              <a:t>9 or later graphic card</a:t>
            </a:r>
            <a:endParaRPr lang="en-US" sz="2400" dirty="0"/>
          </a:p>
          <a:p>
            <a:pPr lvl="1"/>
            <a:r>
              <a:rPr lang="en-US" dirty="0" smtClean="0"/>
              <a:t>800x600 </a:t>
            </a:r>
            <a:r>
              <a:rPr lang="en-US" dirty="0"/>
              <a:t>display screen</a:t>
            </a:r>
            <a:endParaRPr lang="en-US" sz="2400" dirty="0"/>
          </a:p>
          <a:p>
            <a:pPr lvl="1"/>
            <a:r>
              <a:rPr lang="en-US" dirty="0" smtClean="0"/>
              <a:t>Windows 7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701396" y="1981200"/>
            <a:ext cx="39624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68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0679" y="1600200"/>
            <a:ext cx="6042642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5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09600"/>
            <a:ext cx="1295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Database Server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2438400"/>
            <a:ext cx="1295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Server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674298"/>
            <a:ext cx="1295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162800" y="622540"/>
            <a:ext cx="1295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Browser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5486400" y="1676400"/>
            <a:ext cx="1447800" cy="106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10" name="Flowchart: Magnetic Disk 9"/>
          <p:cNvSpPr/>
          <p:nvPr/>
        </p:nvSpPr>
        <p:spPr>
          <a:xfrm>
            <a:off x="685800" y="3896264"/>
            <a:ext cx="1066800" cy="13716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1" name="Flowchart: Magnetic Disk 10"/>
          <p:cNvSpPr/>
          <p:nvPr/>
        </p:nvSpPr>
        <p:spPr>
          <a:xfrm>
            <a:off x="4038600" y="3810000"/>
            <a:ext cx="1066800" cy="144204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CSS, Images, Pages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4" idx="2"/>
          </p:cNvCxnSpPr>
          <p:nvPr/>
        </p:nvCxnSpPr>
        <p:spPr>
          <a:xfrm>
            <a:off x="1028700" y="1828800"/>
            <a:ext cx="1143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1" idx="1"/>
          </p:cNvCxnSpPr>
          <p:nvPr/>
        </p:nvCxnSpPr>
        <p:spPr>
          <a:xfrm>
            <a:off x="4572000" y="1893498"/>
            <a:ext cx="0" cy="19165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400800" y="914400"/>
            <a:ext cx="762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4876800" y="14478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76800" y="1893498"/>
            <a:ext cx="609600" cy="468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934200" y="1893498"/>
            <a:ext cx="533400" cy="468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1"/>
          </p:cNvCxnSpPr>
          <p:nvPr/>
        </p:nvCxnSpPr>
        <p:spPr>
          <a:xfrm flipH="1">
            <a:off x="2590800" y="1283898"/>
            <a:ext cx="990600" cy="11545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581400" y="1981200"/>
            <a:ext cx="457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1"/>
          </p:cNvCxnSpPr>
          <p:nvPr/>
        </p:nvCxnSpPr>
        <p:spPr>
          <a:xfrm flipH="1" flipV="1">
            <a:off x="1600200" y="1861149"/>
            <a:ext cx="609600" cy="1186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19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Programming Tools</a:t>
            </a:r>
          </a:p>
          <a:p>
            <a:pPr lvl="1"/>
            <a:r>
              <a:rPr lang="en-US" dirty="0" smtClean="0"/>
              <a:t>Notepad++</a:t>
            </a:r>
          </a:p>
          <a:p>
            <a:pPr lvl="1"/>
            <a:r>
              <a:rPr lang="en-US" dirty="0" smtClean="0"/>
              <a:t>XAMPP</a:t>
            </a:r>
          </a:p>
          <a:p>
            <a:pPr lvl="1"/>
            <a:r>
              <a:rPr lang="en-US" dirty="0" smtClean="0"/>
              <a:t>SnagIt Capture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37581" y="1524000"/>
            <a:ext cx="5943600" cy="450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3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76400" y="2257245"/>
            <a:ext cx="5943600" cy="264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8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129</Words>
  <Application>Microsoft Office PowerPoint</Application>
  <PresentationFormat>On-screen Show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ITC 250/CPET 499 Web Systems Web Design Help Blog 12/15/2016</vt:lpstr>
      <vt:lpstr>Report Summary</vt:lpstr>
      <vt:lpstr>Project Milestones</vt:lpstr>
      <vt:lpstr>Web System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&amp;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 250/CPET 499 Web Systems Web Design Help Blog 12/15/2016</dc:title>
  <dc:creator>Sam Kaufman</dc:creator>
  <cp:lastModifiedBy>Sam Kaufman</cp:lastModifiedBy>
  <cp:revision>4</cp:revision>
  <dcterms:created xsi:type="dcterms:W3CDTF">2016-12-14T04:19:15Z</dcterms:created>
  <dcterms:modified xsi:type="dcterms:W3CDTF">2016-12-14T04:49:39Z</dcterms:modified>
</cp:coreProperties>
</file>