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43" d="100"/>
          <a:sy n="43" d="100"/>
        </p:scale>
        <p:origin x="54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1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0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0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7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3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5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1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7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8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8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3556-F3ED-4168-9422-99CCF4934615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281C1-0AAF-4085-B4E9-FCAD4E4EB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5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lyece01@students.ipfw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 So Flye Games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Colby Flye</a:t>
            </a:r>
          </a:p>
          <a:p>
            <a:r>
              <a:rPr lang="en-US" dirty="0"/>
              <a:t>12/6/2016</a:t>
            </a:r>
          </a:p>
          <a:p>
            <a:r>
              <a:rPr lang="en-US" u="sng" dirty="0">
                <a:hlinkClick r:id="rId2"/>
              </a:rPr>
              <a:t>Flyece01@students.ipfw.edu</a:t>
            </a:r>
            <a:endParaRPr lang="en-US" dirty="0"/>
          </a:p>
          <a:p>
            <a:r>
              <a:rPr lang="en-US" dirty="0"/>
              <a:t>Paul Lin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96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Components of the Proposed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navigation bar is the key to navigating around pages</a:t>
            </a:r>
          </a:p>
          <a:p>
            <a:r>
              <a:rPr lang="en-US" dirty="0" smtClean="0"/>
              <a:t>The quiz game is a simple and fun activity for users to use</a:t>
            </a:r>
          </a:p>
          <a:p>
            <a:r>
              <a:rPr lang="en-US" dirty="0" smtClean="0"/>
              <a:t>The most complex is the log on system and chat system</a:t>
            </a:r>
          </a:p>
          <a:p>
            <a:r>
              <a:rPr lang="en-US" dirty="0" smtClean="0"/>
              <a:t>To get to the chat system users must log on or register</a:t>
            </a:r>
          </a:p>
          <a:p>
            <a:r>
              <a:rPr lang="en-US" dirty="0" smtClean="0"/>
              <a:t>The chat system writes to a log, which is then read back by the chat system, users can log out to return to the log on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3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Programming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Web Expression is a full-featured professional tool for designing, developing, and publishing compelling, feature-rich websites that conform to web standards</a:t>
            </a:r>
            <a:r>
              <a:rPr lang="en-US" dirty="0" smtClean="0"/>
              <a:t>.</a:t>
            </a:r>
          </a:p>
          <a:p>
            <a:r>
              <a:rPr lang="en-US" dirty="0"/>
              <a:t>XAMPP is an easy to install Apache distribution containing </a:t>
            </a:r>
            <a:r>
              <a:rPr lang="en-US" dirty="0" err="1"/>
              <a:t>MariaDB</a:t>
            </a:r>
            <a:r>
              <a:rPr lang="en-US" dirty="0"/>
              <a:t>, PHP and Perl.</a:t>
            </a:r>
          </a:p>
          <a:p>
            <a:r>
              <a:rPr lang="en-US" dirty="0" smtClean="0"/>
              <a:t>Several web browsers was used to test the web pages (Chrome, IE, Firefox)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97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Infrastructure </a:t>
            </a:r>
            <a:endParaRPr lang="en-US" dirty="0"/>
          </a:p>
        </p:txBody>
      </p:sp>
      <p:pic>
        <p:nvPicPr>
          <p:cNvPr id="6" name="Content Placeholder 5" descr="C:\Users\Colby Flye\OneDrive\Architectur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409" y="1825625"/>
            <a:ext cx="537518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0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Interaction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737" y="1825625"/>
            <a:ext cx="5908526" cy="4351338"/>
          </a:xfrm>
        </p:spPr>
      </p:pic>
    </p:spTree>
    <p:extLst>
      <p:ext uri="{BB962C8B-B14F-4D97-AF65-F5344CB8AC3E}">
        <p14:creationId xmlns:p14="http://schemas.microsoft.com/office/powerpoint/2010/main" val="153059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and Testing-Results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site is fully-functional and running, response and criticism from friends was positive. </a:t>
            </a:r>
          </a:p>
          <a:p>
            <a:r>
              <a:rPr lang="en-US" dirty="0" smtClean="0"/>
              <a:t>It works in all tested browsers (Chrome, IE, Firefox)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7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90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9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4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73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allows users to view articles, play a quiz game, log on/register, and talk to other users via a chat system</a:t>
            </a:r>
          </a:p>
          <a:p>
            <a:r>
              <a:rPr lang="en-US" dirty="0" smtClean="0"/>
              <a:t>Assignment was a fun and great learning experience, I knew nothing of PHP and how vital it is to webpages</a:t>
            </a:r>
          </a:p>
          <a:p>
            <a:r>
              <a:rPr lang="en-US" dirty="0" smtClean="0"/>
              <a:t>Knew nothing of XAMPP and similar tools</a:t>
            </a:r>
          </a:p>
          <a:p>
            <a:r>
              <a:rPr lang="en-US" dirty="0" smtClean="0"/>
              <a:t>Was quite challenging to create chat system and log 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4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 Summary </a:t>
            </a:r>
          </a:p>
          <a:p>
            <a:r>
              <a:rPr lang="en-US" dirty="0" smtClean="0"/>
              <a:t>Project Milestones and Deliverables</a:t>
            </a:r>
          </a:p>
          <a:p>
            <a:r>
              <a:rPr lang="en-US" dirty="0" smtClean="0"/>
              <a:t> Web System Design </a:t>
            </a:r>
            <a:endParaRPr lang="en-US" dirty="0"/>
          </a:p>
          <a:p>
            <a:r>
              <a:rPr lang="en-US" dirty="0" smtClean="0"/>
              <a:t>Implementation and Testing </a:t>
            </a:r>
            <a:endParaRPr lang="en-US" dirty="0"/>
          </a:p>
          <a:p>
            <a:r>
              <a:rPr lang="en-US" dirty="0" smtClean="0"/>
              <a:t>Summary and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43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Summary-Overview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 So Flye games is a fictional hub of information regarding all the latest in technology, gaming, and promotes Oh So Flye games</a:t>
            </a:r>
            <a:r>
              <a:rPr lang="en-US" dirty="0" smtClean="0"/>
              <a:t>.</a:t>
            </a:r>
          </a:p>
          <a:p>
            <a:r>
              <a:rPr lang="en-US" dirty="0"/>
              <a:t>Microsoft Web Expression was used as the interface to create the website in the languages of html, </a:t>
            </a:r>
            <a:r>
              <a:rPr lang="en-US" dirty="0" err="1"/>
              <a:t>javascript</a:t>
            </a:r>
            <a:r>
              <a:rPr lang="en-US" dirty="0"/>
              <a:t>, </a:t>
            </a:r>
            <a:r>
              <a:rPr lang="en-US" dirty="0" err="1"/>
              <a:t>php</a:t>
            </a:r>
            <a:r>
              <a:rPr lang="en-US" dirty="0"/>
              <a:t>, </a:t>
            </a:r>
            <a:r>
              <a:rPr lang="en-US" dirty="0" smtClean="0"/>
              <a:t>AJAX, </a:t>
            </a:r>
            <a:r>
              <a:rPr lang="en-US" dirty="0" err="1" smtClean="0"/>
              <a:t>jquery</a:t>
            </a:r>
            <a:r>
              <a:rPr lang="en-US" dirty="0" smtClean="0"/>
              <a:t>, and </a:t>
            </a:r>
            <a:r>
              <a:rPr lang="en-US" dirty="0" err="1" smtClean="0"/>
              <a:t>css</a:t>
            </a:r>
            <a:endParaRPr lang="en-US" dirty="0" smtClean="0"/>
          </a:p>
          <a:p>
            <a:r>
              <a:rPr lang="en-US" dirty="0"/>
              <a:t>The websites main goal is to provide a place for people of technology and games to have a place to gather and discuss. </a:t>
            </a:r>
          </a:p>
        </p:txBody>
      </p:sp>
    </p:spTree>
    <p:extLst>
      <p:ext uri="{BB962C8B-B14F-4D97-AF65-F5344CB8AC3E}">
        <p14:creationId xmlns:p14="http://schemas.microsoft.com/office/powerpoint/2010/main" val="160921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website is small</a:t>
            </a:r>
          </a:p>
          <a:p>
            <a:r>
              <a:rPr lang="en-US" dirty="0" smtClean="0"/>
              <a:t>There are fictional, fun articles made in the website that show just what the future might be like in technology</a:t>
            </a:r>
          </a:p>
          <a:p>
            <a:r>
              <a:rPr lang="en-US" dirty="0" smtClean="0"/>
              <a:t>There is a small quiz game, powered using </a:t>
            </a:r>
            <a:r>
              <a:rPr lang="en-US" dirty="0" err="1" smtClean="0"/>
              <a:t>javascript</a:t>
            </a:r>
            <a:r>
              <a:rPr lang="en-US" dirty="0" smtClean="0"/>
              <a:t>, the game is full of riddles that are medium difficulty</a:t>
            </a:r>
          </a:p>
          <a:p>
            <a:r>
              <a:rPr lang="en-US" dirty="0" smtClean="0"/>
              <a:t>There is a chat system for users in the website to talk to one another and hold conversations</a:t>
            </a:r>
          </a:p>
          <a:p>
            <a:r>
              <a:rPr lang="en-US" dirty="0" smtClean="0"/>
              <a:t>Users can create an account and log 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and Deliverables-Prototype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first the website was going to use a discussion forum as a means to communicate with users</a:t>
            </a:r>
          </a:p>
          <a:p>
            <a:r>
              <a:rPr lang="en-US" dirty="0" smtClean="0"/>
              <a:t>This was changed to  a chat system as it was much easier</a:t>
            </a:r>
          </a:p>
          <a:p>
            <a:r>
              <a:rPr lang="en-US" dirty="0" smtClean="0"/>
              <a:t>The change did hurt project progress and was a setback</a:t>
            </a:r>
          </a:p>
          <a:p>
            <a:r>
              <a:rPr lang="en-US" dirty="0" smtClean="0"/>
              <a:t>At about the mid-point 28</a:t>
            </a:r>
            <a:r>
              <a:rPr lang="en-US" baseline="30000" dirty="0" smtClean="0"/>
              <a:t>th</a:t>
            </a:r>
            <a:r>
              <a:rPr lang="en-US" dirty="0" smtClean="0"/>
              <a:t>, the project was majorly done, besides the chat system and </a:t>
            </a:r>
            <a:r>
              <a:rPr lang="en-US" dirty="0" err="1" smtClean="0"/>
              <a:t>javascript</a:t>
            </a:r>
            <a:r>
              <a:rPr lang="en-US" dirty="0"/>
              <a:t> </a:t>
            </a:r>
            <a:r>
              <a:rPr lang="en-US" dirty="0" smtClean="0"/>
              <a:t>game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680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Report and Final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Report was finished on December 11 and started on December 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This presentation was started December 6</a:t>
            </a:r>
            <a:r>
              <a:rPr lang="en-US" baseline="30000" dirty="0" smtClean="0"/>
              <a:t>th</a:t>
            </a:r>
            <a:r>
              <a:rPr lang="en-US" dirty="0" smtClean="0"/>
              <a:t> and finished December 11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4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System Design- 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basic build of a computer with internet access through a provider is all that is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quite simple the navigation can be accessed from any page besides the chat pages</a:t>
            </a:r>
          </a:p>
          <a:p>
            <a:r>
              <a:rPr lang="en-US" dirty="0" smtClean="0"/>
              <a:t>The chat page can be only accessed after a successful log on, if info matches the database</a:t>
            </a:r>
          </a:p>
          <a:p>
            <a:r>
              <a:rPr lang="en-US" dirty="0" smtClean="0"/>
              <a:t>The quiz game checks for the correct radio button submitted and will display if it is right or wrong</a:t>
            </a:r>
          </a:p>
          <a:p>
            <a:r>
              <a:rPr lang="en-US" dirty="0" smtClean="0"/>
              <a:t>The chat system actually writes to a log webpage, and the results are put back into the chat system, in a loop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9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System Diagram</a:t>
            </a:r>
            <a:endParaRPr lang="en-US" dirty="0"/>
          </a:p>
        </p:txBody>
      </p:sp>
      <p:pic>
        <p:nvPicPr>
          <p:cNvPr id="4" name="Content Placeholder 3" descr="C:\Users\Colby Flye\OneDrive\State DiagramSSS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273" y="1825625"/>
            <a:ext cx="576745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8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624</Words>
  <Application>Microsoft Office PowerPoint</Application>
  <PresentationFormat>Widescreen</PresentationFormat>
  <Paragraphs>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Oh So Flye Games </vt:lpstr>
      <vt:lpstr>Overview</vt:lpstr>
      <vt:lpstr>Report Summary-Overview</vt:lpstr>
      <vt:lpstr>Scope of Project </vt:lpstr>
      <vt:lpstr>Milestones and Deliverables-Prototype</vt:lpstr>
      <vt:lpstr>Final Report and Final Presentation</vt:lpstr>
      <vt:lpstr>Web System Design- System Requirements</vt:lpstr>
      <vt:lpstr>Desired System</vt:lpstr>
      <vt:lpstr>Desired System Diagram</vt:lpstr>
      <vt:lpstr>Major Components of the Proposed System</vt:lpstr>
      <vt:lpstr>Software Programming Tools</vt:lpstr>
      <vt:lpstr>System Infrastructure </vt:lpstr>
      <vt:lpstr>System Interaction Diagram</vt:lpstr>
      <vt:lpstr>Implementation and Testing-Results</vt:lpstr>
      <vt:lpstr>Screens</vt:lpstr>
      <vt:lpstr>Screens</vt:lpstr>
      <vt:lpstr>Screens</vt:lpstr>
      <vt:lpstr>Screens</vt:lpstr>
      <vt:lpstr>Summary and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 So Flye Games</dc:title>
  <dc:creator>Colby Flye</dc:creator>
  <cp:lastModifiedBy>Colby Flye</cp:lastModifiedBy>
  <cp:revision>10</cp:revision>
  <dcterms:created xsi:type="dcterms:W3CDTF">2016-12-11T20:20:21Z</dcterms:created>
  <dcterms:modified xsi:type="dcterms:W3CDTF">2016-12-11T21:54:14Z</dcterms:modified>
</cp:coreProperties>
</file>