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815" y="2192215"/>
            <a:ext cx="8382000" cy="2719753"/>
          </a:xfrm>
        </p:spPr>
        <p:txBody>
          <a:bodyPr/>
          <a:lstStyle/>
          <a:p>
            <a:pPr algn="ctr"/>
            <a:r>
              <a:rPr lang="en-US" sz="3200" dirty="0"/>
              <a:t>ITC 250/CPET 499 Web Systems</a:t>
            </a:r>
            <a:br>
              <a:rPr lang="en-US" sz="3200" dirty="0"/>
            </a:br>
            <a:r>
              <a:rPr lang="en-US" sz="3200" dirty="0"/>
              <a:t>Final Project</a:t>
            </a:r>
            <a:br>
              <a:rPr lang="en-US" sz="3200" dirty="0"/>
            </a:br>
            <a:r>
              <a:rPr lang="en-US" sz="3200" dirty="0"/>
              <a:t>Technology Job search website</a:t>
            </a:r>
            <a:br>
              <a:rPr lang="en-US" sz="3200" dirty="0"/>
            </a:br>
            <a:r>
              <a:rPr lang="en-US" sz="3200" dirty="0"/>
              <a:t>Presented by Taz Silvia</a:t>
            </a:r>
            <a:br>
              <a:rPr lang="en-US" sz="3200" dirty="0"/>
            </a:br>
            <a:r>
              <a:rPr lang="en-US" sz="3200" dirty="0"/>
              <a:t>Date: 12/13/2016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68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Programming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build my job search website, I used the following language</a:t>
            </a:r>
          </a:p>
          <a:p>
            <a:r>
              <a:rPr lang="en-US" dirty="0"/>
              <a:t>HTML, </a:t>
            </a:r>
          </a:p>
          <a:p>
            <a:r>
              <a:rPr lang="en-US" dirty="0"/>
              <a:t>CSS</a:t>
            </a:r>
          </a:p>
          <a:p>
            <a:r>
              <a:rPr lang="en-US" dirty="0"/>
              <a:t>Java Script, </a:t>
            </a:r>
          </a:p>
          <a:p>
            <a:r>
              <a:rPr lang="en-US" dirty="0"/>
              <a:t>PHP, </a:t>
            </a:r>
          </a:p>
          <a:p>
            <a:r>
              <a:rPr lang="en-US" dirty="0"/>
              <a:t>MY SQL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5326" cy="26136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				System infrastructure drawings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To make this system infrastructure drawings, I used Microsoft Visio software.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3813"/>
              </p:ext>
            </p:extLst>
          </p:nvPr>
        </p:nvGraphicFramePr>
        <p:xfrm>
          <a:off x="1554480" y="3223259"/>
          <a:ext cx="6929438" cy="290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3" imgW="6442032" imgH="2201003" progId="Visio.Drawing.11">
                  <p:embed/>
                </p:oleObj>
              </mc:Choice>
              <mc:Fallback>
                <p:oleObj name="Visio" r:id="rId3" imgW="6442032" imgH="2201003" progId="Visio.Drawing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480" y="3223259"/>
                        <a:ext cx="6929438" cy="290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1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32" y="726830"/>
            <a:ext cx="9636368" cy="1828801"/>
          </a:xfrm>
        </p:spPr>
        <p:txBody>
          <a:bodyPr>
            <a:normAutofit/>
          </a:bodyPr>
          <a:lstStyle/>
          <a:p>
            <a:r>
              <a:rPr lang="en-US" dirty="0"/>
              <a:t>				System  Interaction diagram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To make this system Interaction diagram, I used Microsoft Visio software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47306"/>
              </p:ext>
            </p:extLst>
          </p:nvPr>
        </p:nvGraphicFramePr>
        <p:xfrm>
          <a:off x="879475" y="2390775"/>
          <a:ext cx="7678371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Visio" r:id="rId3" imgW="9993244" imgH="9858085" progId="Visio.Drawing.11">
                  <p:embed/>
                </p:oleObj>
              </mc:Choice>
              <mc:Fallback>
                <p:oleObj name="Visio" r:id="rId3" imgW="9993244" imgH="9858085" progId="Visio.Drawing.11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2390775"/>
                        <a:ext cx="7678371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63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5100"/>
            <a:ext cx="8435802" cy="3336262"/>
          </a:xfrm>
        </p:spPr>
        <p:txBody>
          <a:bodyPr/>
          <a:lstStyle/>
          <a:p>
            <a:r>
              <a:rPr lang="en-US" dirty="0"/>
              <a:t>First page of my website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67" y="3646489"/>
            <a:ext cx="3560358" cy="220762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14825" y="3646489"/>
            <a:ext cx="2470150" cy="220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74" y="3646489"/>
            <a:ext cx="2489027" cy="22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0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04850"/>
            <a:ext cx="6454601" cy="1225549"/>
          </a:xfrm>
        </p:spPr>
        <p:txBody>
          <a:bodyPr/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4" y="1514475"/>
            <a:ext cx="8234718" cy="4526887"/>
          </a:xfrm>
        </p:spPr>
        <p:txBody>
          <a:bodyPr/>
          <a:lstStyle/>
          <a:p>
            <a:r>
              <a:rPr lang="en-US" dirty="0"/>
              <a:t>Job Search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84" y="2343149"/>
            <a:ext cx="4323291" cy="1902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92" y="2317568"/>
            <a:ext cx="3988881" cy="19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4" y="952500"/>
            <a:ext cx="6273627" cy="977900"/>
          </a:xfrm>
        </p:spPr>
        <p:txBody>
          <a:bodyPr/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4975"/>
            <a:ext cx="8596668" cy="4336387"/>
          </a:xfrm>
        </p:spPr>
        <p:txBody>
          <a:bodyPr/>
          <a:lstStyle/>
          <a:p>
            <a:r>
              <a:rPr lang="en-US" dirty="0"/>
              <a:t>Job Search results webpage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6" y="2266702"/>
            <a:ext cx="4545495" cy="2516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13" y="2266702"/>
            <a:ext cx="3892146" cy="24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609938"/>
            <a:ext cx="6492702" cy="1320462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7801"/>
            <a:ext cx="8596668" cy="4593562"/>
          </a:xfrm>
        </p:spPr>
        <p:txBody>
          <a:bodyPr/>
          <a:lstStyle/>
          <a:p>
            <a:r>
              <a:rPr lang="en-US" dirty="0"/>
              <a:t>Job Description Page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74" y="2340664"/>
            <a:ext cx="3710609" cy="196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23" y="2340665"/>
            <a:ext cx="3697357" cy="19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695324"/>
            <a:ext cx="6359352" cy="1235075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364962"/>
          </a:xfrm>
        </p:spPr>
        <p:txBody>
          <a:bodyPr/>
          <a:lstStyle/>
          <a:p>
            <a:r>
              <a:rPr lang="en-US" dirty="0"/>
              <a:t>Job Application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59" y="2384323"/>
            <a:ext cx="3551582" cy="187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2390829"/>
            <a:ext cx="3578087" cy="18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4" y="1114424"/>
            <a:ext cx="5987877" cy="815975"/>
          </a:xfrm>
        </p:spPr>
        <p:txBody>
          <a:bodyPr/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Confirmation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2772546"/>
            <a:ext cx="3449693" cy="184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01" y="2772545"/>
            <a:ext cx="2855177" cy="184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457" y="2700141"/>
            <a:ext cx="2512598" cy="19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71525"/>
            <a:ext cx="7102302" cy="1158875"/>
          </a:xfrm>
        </p:spPr>
        <p:txBody>
          <a:bodyPr>
            <a:normAutofit/>
          </a:bodyPr>
          <a:lstStyle/>
          <a:p>
            <a:r>
              <a:rPr lang="en-US" dirty="0"/>
              <a:t>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781175"/>
            <a:ext cx="8378651" cy="4260187"/>
          </a:xfrm>
        </p:spPr>
        <p:txBody>
          <a:bodyPr/>
          <a:lstStyle/>
          <a:p>
            <a:r>
              <a:rPr lang="en-US" dirty="0"/>
              <a:t>Used MySQL to create a database for my website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883" y="2411649"/>
            <a:ext cx="4121426" cy="15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19129"/>
            <a:ext cx="8596668" cy="1391479"/>
          </a:xfrm>
        </p:spPr>
        <p:txBody>
          <a:bodyPr/>
          <a:lstStyle/>
          <a:p>
            <a:pPr algn="ctr"/>
            <a:r>
              <a:rPr lang="en-US" dirty="0"/>
              <a:t>An overview</a:t>
            </a:r>
          </a:p>
        </p:txBody>
      </p:sp>
    </p:spTree>
    <p:extLst>
      <p:ext uri="{BB962C8B-B14F-4D97-AF65-F5344CB8AC3E}">
        <p14:creationId xmlns:p14="http://schemas.microsoft.com/office/powerpoint/2010/main" val="396629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validation:</a:t>
            </a:r>
          </a:p>
          <a:p>
            <a:r>
              <a:rPr lang="en-US" dirty="0"/>
              <a:t>User will  receive zero job search results, if they don’t enter any data inside the textbox “Job title or key words ”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498188"/>
            <a:ext cx="3667298" cy="232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3498188"/>
            <a:ext cx="3286228" cy="23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5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the website in different browsers and I used an application name “agent string” to test the website.</a:t>
            </a:r>
          </a:p>
          <a:p>
            <a:r>
              <a:rPr lang="en-US" dirty="0"/>
              <a:t> I installed the application on my laptop. See the screenshot below: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43" y="3355481"/>
            <a:ext cx="3819525" cy="22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Testing results on different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webpages was tested on Internet Explorer 10, Firefox, Safari on Mac and </a:t>
            </a:r>
            <a:r>
              <a:rPr lang="en-US" b="1" dirty="0"/>
              <a:t>Android Tablet (Galaxy Tab). </a:t>
            </a:r>
          </a:p>
          <a:p>
            <a:pPr marL="0" indent="0">
              <a:buNone/>
            </a:pPr>
            <a:r>
              <a:rPr lang="en-US" b="1" dirty="0"/>
              <a:t>Tested the website successfully. On different browsers.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8" y="3297871"/>
            <a:ext cx="3481820" cy="1624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29" y="3297871"/>
            <a:ext cx="3601070" cy="1624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7" y="4922341"/>
            <a:ext cx="3481821" cy="1489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28" y="4922341"/>
            <a:ext cx="3601071" cy="14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504" y="2451652"/>
            <a:ext cx="6199498" cy="1590260"/>
          </a:xfrm>
        </p:spPr>
        <p:txBody>
          <a:bodyPr/>
          <a:lstStyle/>
          <a:p>
            <a:r>
              <a:rPr lang="en-US" dirty="0"/>
              <a:t>Summary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66760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61" y="1456719"/>
            <a:ext cx="5850863" cy="762000"/>
          </a:xfrm>
        </p:spPr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584" y="2192215"/>
            <a:ext cx="7351417" cy="3849148"/>
          </a:xfrm>
        </p:spPr>
        <p:txBody>
          <a:bodyPr/>
          <a:lstStyle/>
          <a:p>
            <a:r>
              <a:rPr lang="en-US" dirty="0"/>
              <a:t>The main goal and one major activities of this project is to build a website in such a way that job seekers can easily look for jobs in different companies around USA.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39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05840"/>
            <a:ext cx="6073602" cy="924560"/>
          </a:xfrm>
        </p:spPr>
        <p:txBody>
          <a:bodyPr/>
          <a:lstStyle/>
          <a:p>
            <a:r>
              <a:rPr lang="en-US" dirty="0"/>
              <a:t>System Activity</a:t>
            </a:r>
          </a:p>
        </p:txBody>
      </p:sp>
      <p:graphicFrame>
        <p:nvGraphicFramePr>
          <p:cNvPr id="3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180244"/>
              </p:ext>
            </p:extLst>
          </p:nvPr>
        </p:nvGraphicFramePr>
        <p:xfrm>
          <a:off x="1818290" y="2217682"/>
          <a:ext cx="8240109" cy="346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5653799" imgH="3672382" progId="Visio.Drawing.11">
                  <p:embed/>
                </p:oleObj>
              </mc:Choice>
              <mc:Fallback>
                <p:oleObj name="Visio" r:id="rId3" imgW="5653799" imgH="3672382" progId="Visio.Drawing.11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290" y="2217682"/>
                        <a:ext cx="8240109" cy="3467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04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914400"/>
            <a:ext cx="7262322" cy="1016000"/>
          </a:xfrm>
        </p:spPr>
        <p:txBody>
          <a:bodyPr/>
          <a:lstStyle/>
          <a:p>
            <a:r>
              <a:rPr lang="en-US" dirty="0"/>
              <a:t>                System Design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25081"/>
              </p:ext>
            </p:extLst>
          </p:nvPr>
        </p:nvGraphicFramePr>
        <p:xfrm>
          <a:off x="434340" y="1668780"/>
          <a:ext cx="8839662" cy="429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3" imgW="9993244" imgH="9858085" progId="Visio.Drawing.11">
                  <p:embed/>
                </p:oleObj>
              </mc:Choice>
              <mc:Fallback>
                <p:oleObj name="Visio" r:id="rId3" imgW="9993244" imgH="9858085" progId="Visio.Drawing.11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" y="1668780"/>
                        <a:ext cx="8839662" cy="4291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92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262" y="996462"/>
            <a:ext cx="7972739" cy="4243753"/>
          </a:xfrm>
        </p:spPr>
        <p:txBody>
          <a:bodyPr>
            <a:normAutofit/>
          </a:bodyPr>
          <a:lstStyle/>
          <a:p>
            <a:r>
              <a:rPr lang="en-US" dirty="0"/>
              <a:t>Project Milestone &amp; Deliverables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Prototype- , Final Report, Final Project Presentation status is complete.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914400"/>
            <a:ext cx="7125162" cy="1016000"/>
          </a:xfrm>
        </p:spPr>
        <p:txBody>
          <a:bodyPr/>
          <a:lstStyle/>
          <a:p>
            <a:r>
              <a:rPr lang="en-US" dirty="0"/>
              <a:t>Web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9043"/>
            <a:ext cx="8596668" cy="425231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System requirements</a:t>
            </a:r>
          </a:p>
          <a:p>
            <a:r>
              <a:rPr lang="en-US" sz="2000" b="1" dirty="0"/>
              <a:t>Hardware &amp; software</a:t>
            </a:r>
          </a:p>
          <a:p>
            <a:r>
              <a:rPr lang="en-US" dirty="0"/>
              <a:t>Any laptop or PC . I used a Dell laptop where operating system is  Windows 10 Home</a:t>
            </a:r>
          </a:p>
          <a:p>
            <a:r>
              <a:rPr lang="en-US" dirty="0"/>
              <a:t>64 bit operating system and processor: intel core i5-i7</a:t>
            </a:r>
          </a:p>
          <a:p>
            <a:r>
              <a:rPr lang="en-US" dirty="0"/>
              <a:t>XAMPP installation wizard, version 3.2.2</a:t>
            </a:r>
          </a:p>
          <a:p>
            <a:r>
              <a:rPr lang="en-US" dirty="0"/>
              <a:t>IDE-Eclipse </a:t>
            </a:r>
            <a:r>
              <a:rPr lang="en-US"/>
              <a:t>or Notepad++</a:t>
            </a:r>
            <a:endParaRPr lang="en-US" dirty="0"/>
          </a:p>
          <a:p>
            <a:r>
              <a:rPr lang="en-US" dirty="0"/>
              <a:t>Microsoft Visio </a:t>
            </a:r>
          </a:p>
          <a:p>
            <a:r>
              <a:rPr lang="en-US" dirty="0"/>
              <a:t>Microsoft  PowerPoint</a:t>
            </a:r>
          </a:p>
          <a:p>
            <a:r>
              <a:rPr lang="en-US" dirty="0"/>
              <a:t>Used User agent switcher application to test the website on different browser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6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09312" cy="6916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Functional Description of the desired System with Diagrams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604999"/>
              </p:ext>
            </p:extLst>
          </p:nvPr>
        </p:nvGraphicFramePr>
        <p:xfrm>
          <a:off x="1918656" y="1930400"/>
          <a:ext cx="7522524" cy="352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3" imgW="5025178" imgH="2929870" progId="Visio.Drawing.11">
                  <p:embed/>
                </p:oleObj>
              </mc:Choice>
              <mc:Fallback>
                <p:oleObj name="Visio" r:id="rId3" imgW="5025178" imgH="2929870" progId="Visio.Drawing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8656" y="1930400"/>
                        <a:ext cx="7522524" cy="3520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59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26" y="1736034"/>
            <a:ext cx="8200576" cy="1113183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component of the proposed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2517913"/>
            <a:ext cx="7789759" cy="3523449"/>
          </a:xfrm>
        </p:spPr>
        <p:txBody>
          <a:bodyPr>
            <a:normAutofit/>
          </a:bodyPr>
          <a:lstStyle/>
          <a:p>
            <a:r>
              <a:rPr lang="en-US" dirty="0"/>
              <a:t>The three major components of the proposed system are:</a:t>
            </a:r>
          </a:p>
          <a:p>
            <a:pPr lvl="1"/>
            <a:r>
              <a:rPr lang="en-US" dirty="0"/>
              <a:t> The Web browser:</a:t>
            </a:r>
          </a:p>
          <a:p>
            <a:pPr lvl="1"/>
            <a:r>
              <a:rPr lang="en-US" dirty="0"/>
              <a:t>The XAMPP Web server</a:t>
            </a:r>
          </a:p>
          <a:p>
            <a:pPr lvl="1"/>
            <a:r>
              <a:rPr lang="en-US" dirty="0"/>
              <a:t>The database-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42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911</TotalTime>
  <Words>315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Visio</vt:lpstr>
      <vt:lpstr>Microsoft Visio Drawing</vt:lpstr>
      <vt:lpstr>ITC 250/CPET 499 Web Systems Final Project Technology Job search website Presented by Taz Silvia Date: 12/13/2016 </vt:lpstr>
      <vt:lpstr>An overview</vt:lpstr>
      <vt:lpstr>Project Scope</vt:lpstr>
      <vt:lpstr>System Activity</vt:lpstr>
      <vt:lpstr>                System Design</vt:lpstr>
      <vt:lpstr>Project Milestone &amp; Deliverables   Prototype- , Final Report, Final Project Presentation status is complete. </vt:lpstr>
      <vt:lpstr>Web System Design</vt:lpstr>
      <vt:lpstr>Functional Description of the desired System with Diagrams    </vt:lpstr>
      <vt:lpstr>Major component of the proposed system</vt:lpstr>
      <vt:lpstr>Software Programming Tools</vt:lpstr>
      <vt:lpstr>     System infrastructure drawings   To make this system infrastructure drawings, I used Microsoft Visio software. </vt:lpstr>
      <vt:lpstr>    System  Interaction diagram   To make this system Interaction diagram, I used Microsoft Visio software</vt:lpstr>
      <vt:lpstr>     Implementation</vt:lpstr>
      <vt:lpstr>Implementation</vt:lpstr>
      <vt:lpstr>Implementation</vt:lpstr>
      <vt:lpstr>Implementation</vt:lpstr>
      <vt:lpstr>Implementation</vt:lpstr>
      <vt:lpstr>Implementation</vt:lpstr>
      <vt:lpstr>Implementation </vt:lpstr>
      <vt:lpstr>      Testing</vt:lpstr>
      <vt:lpstr>Testing</vt:lpstr>
      <vt:lpstr>Website Testing results on different browser</vt:lpstr>
      <vt:lpstr>Summary &amp;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ITC 250/CPET 499 Web Systems Final Project Technology Job search website Presented by Taz Silvia Date: 12/13/2016</dc:title>
  <dc:creator>Taz Silvia</dc:creator>
  <cp:lastModifiedBy>Taz Silvia</cp:lastModifiedBy>
  <cp:revision>17</cp:revision>
  <dcterms:created xsi:type="dcterms:W3CDTF">2016-12-14T12:46:26Z</dcterms:created>
  <dcterms:modified xsi:type="dcterms:W3CDTF">2016-12-15T13:47:12Z</dcterms:modified>
</cp:coreProperties>
</file>